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07"/>
    <p:restoredTop sz="96849"/>
  </p:normalViewPr>
  <p:slideViewPr>
    <p:cSldViewPr snapToGrid="0" snapToObjects="1">
      <p:cViewPr varScale="1">
        <p:scale>
          <a:sx n="137" d="100"/>
          <a:sy n="137" d="100"/>
        </p:scale>
        <p:origin x="208" y="3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3/29/21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1920" y="2512860"/>
            <a:ext cx="6680080" cy="741815"/>
          </a:xfrm>
        </p:spPr>
        <p:txBody>
          <a:bodyPr>
            <a:noAutofit/>
          </a:bodyPr>
          <a:lstStyle/>
          <a:p>
            <a:pPr algn="l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name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920" y="3254675"/>
            <a:ext cx="5335573" cy="325132"/>
          </a:xfrm>
        </p:spPr>
        <p:txBody>
          <a:bodyPr>
            <a:noAutofit/>
          </a:bodyPr>
          <a:lstStyle/>
          <a:p>
            <a:pPr algn="l"/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00,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escreenPP_EFA_Social" id="{F46029E1-A32F-1E47-A457-16B7E2341825}" vid="{B90D688A-07C9-B049-AB03-2F04FDEFAD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Presentation name here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name here</dc:title>
  <dc:creator>Kevin Anspach</dc:creator>
  <cp:lastModifiedBy>Kevin Anspach</cp:lastModifiedBy>
  <cp:revision>1</cp:revision>
  <dcterms:created xsi:type="dcterms:W3CDTF">2021-03-29T22:43:54Z</dcterms:created>
  <dcterms:modified xsi:type="dcterms:W3CDTF">2021-03-29T22:44:17Z</dcterms:modified>
</cp:coreProperties>
</file>