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userDrawn="1">
          <p15:clr>
            <a:srgbClr val="A4A3A4"/>
          </p15:clr>
        </p15:guide>
        <p15:guide id="3" orient="horz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19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91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448" y="168"/>
      </p:cViewPr>
      <p:guideLst>
        <p:guide/>
        <p:guide orient="horz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7444C-18C0-8D4D-958C-6FD7BC184456}" type="datetimeFigureOut">
              <a:rPr lang="en-US" smtClean="0"/>
              <a:t>10/7/19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1D8172-2374-D448-86E3-D52DBF96A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322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1D8172-2374-D448-86E3-D52DBF96A0B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124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1834C-1CD9-5A44-8F9B-F4AC6DE31C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10030691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F37AE9-554A-A444-A419-73D99227C7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10030691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6FCBD7-57C8-1342-A106-5CD5459BE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581" y="60515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648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D4D31-DCD7-7C44-8BF0-EFE43B73C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4" y="1011382"/>
            <a:ext cx="10446326" cy="679306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618F5-5A29-5A48-AEA2-74DC5E6EB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10446327" cy="367463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CA3496-C039-544D-A179-FB9B18D2C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363" y="607925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445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B48C8-BFF7-8047-A15C-D351BF397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436" y="1246908"/>
            <a:ext cx="10515600" cy="732557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E47AF7-31CB-5844-8E6C-1A07AE9F7E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1436" y="2449514"/>
            <a:ext cx="4918364" cy="316157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4C3C1-DDEE-8247-9EAF-1C79DE25D0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2449514"/>
            <a:ext cx="5327073" cy="31615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20832E-9C43-3244-8699-7D1864371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436" y="608114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157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1520B-2C5D-B843-B8D1-B6D2B7E9D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321089"/>
            <a:ext cx="10287000" cy="687820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69722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017B3-C0B7-ED45-ABFB-94E2FA2F3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734291"/>
            <a:ext cx="3677516" cy="983673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A48182-534B-F441-B423-B98E2BF19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734291"/>
            <a:ext cx="6399212" cy="480752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2184B5-25BC-8443-B22F-8D20B0F63A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057400"/>
            <a:ext cx="3677516" cy="34844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8808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143FB-7FFD-E94E-9C60-B19425549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987424"/>
            <a:ext cx="3677516" cy="106997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5EC7C3-5A7F-4F44-A8B3-4D277F5148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7" y="987426"/>
            <a:ext cx="6413067" cy="4568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D847CC-A19E-EA43-B1C2-4153C032D4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216727"/>
            <a:ext cx="3677516" cy="3338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9585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42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6" r:id="rId5"/>
    <p:sldLayoutId id="214748365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F4908-6805-6B42-8495-8F03552DD6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4662172"/>
            <a:ext cx="7179701" cy="741815"/>
          </a:xfrm>
        </p:spPr>
        <p:txBody>
          <a:bodyPr>
            <a:noAutofit/>
          </a:bodyPr>
          <a:lstStyle/>
          <a:p>
            <a:pPr algn="r"/>
            <a:r>
              <a:rPr lang="en-US" sz="2400" b="1" dirty="0">
                <a:solidFill>
                  <a:srgbClr val="C619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ITC THEMED PRESENTATION RED</a:t>
            </a:r>
            <a:b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UP TO TWO LINES OF TEXT FOR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A41C02-529B-3642-BC8E-D0D01914E1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2" y="5369612"/>
            <a:ext cx="7124701" cy="325132"/>
          </a:xfrm>
        </p:spPr>
        <p:txBody>
          <a:bodyPr>
            <a:normAutofit/>
          </a:bodyPr>
          <a:lstStyle/>
          <a:p>
            <a:pPr algn="r"/>
            <a:r>
              <a:rPr lang="en-US" sz="16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Presented Month 00. 20XX</a:t>
            </a:r>
          </a:p>
        </p:txBody>
      </p:sp>
    </p:spTree>
    <p:extLst>
      <p:ext uri="{BB962C8B-B14F-4D97-AF65-F5344CB8AC3E}">
        <p14:creationId xmlns:p14="http://schemas.microsoft.com/office/powerpoint/2010/main" val="2606975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D4A7D-EE91-BD40-A0AF-51F6A9593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5D8401-A5EE-6E44-8F1F-E6E1B5F2B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6054437" cy="367463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570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10</Words>
  <Application>Microsoft Macintosh PowerPoint</Application>
  <PresentationFormat>Widescreen</PresentationFormat>
  <Paragraphs>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ITC THEMED PRESENTATION RED UP TO TWO LINES OF TEXT FOR HEADLINE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ITC THEMED PRESENTATION UP TO TWO LINES OF TEXT</dc:title>
  <dc:creator>Kevin Anspach</dc:creator>
  <cp:lastModifiedBy>Kevin Anspach</cp:lastModifiedBy>
  <cp:revision>12</cp:revision>
  <dcterms:created xsi:type="dcterms:W3CDTF">2019-10-04T20:23:47Z</dcterms:created>
  <dcterms:modified xsi:type="dcterms:W3CDTF">2019-10-07T20:31:15Z</dcterms:modified>
</cp:coreProperties>
</file>