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448" y="168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10/7/19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4662172"/>
            <a:ext cx="7179701" cy="741815"/>
          </a:xfrm>
        </p:spPr>
        <p:txBody>
          <a:bodyPr>
            <a:noAutofit/>
          </a:bodyPr>
          <a:lstStyle/>
          <a:p>
            <a:pPr algn="r"/>
            <a:r>
              <a:rPr lang="en-US" sz="2400" b="1">
                <a:solidFill>
                  <a:srgbClr val="C61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 LIFE 2 </a:t>
            </a:r>
            <a:r>
              <a:rPr lang="en-US" sz="2400" b="1" dirty="0">
                <a:solidFill>
                  <a:srgbClr val="C61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THEMED PRESENTATION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UP TO TWO LINES OF TEXT FOR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" y="5369612"/>
            <a:ext cx="7124701" cy="325132"/>
          </a:xfrm>
        </p:spPr>
        <p:txBody>
          <a:bodyPr>
            <a:normAutofit/>
          </a:bodyPr>
          <a:lstStyle/>
          <a:p>
            <a:pPr algn="r"/>
            <a:r>
              <a:rPr lang="en-US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00.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CAMPUS LIFE 2 THEMED PRESENTATION UP TO TWO LINES OF TEXT FOR HEADLINE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ITC THEMED PRESENTATION UP TO TWO LINES OF TEXT</dc:title>
  <dc:creator>Kevin Anspach</dc:creator>
  <cp:lastModifiedBy>Kevin Anspach</cp:lastModifiedBy>
  <cp:revision>13</cp:revision>
  <dcterms:created xsi:type="dcterms:W3CDTF">2019-10-04T20:23:47Z</dcterms:created>
  <dcterms:modified xsi:type="dcterms:W3CDTF">2019-10-07T20:28:05Z</dcterms:modified>
</cp:coreProperties>
</file>