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283" r:id="rId3"/>
    <p:sldId id="312" r:id="rId4"/>
    <p:sldId id="286" r:id="rId5"/>
    <p:sldId id="313" r:id="rId6"/>
    <p:sldId id="289" r:id="rId7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lideModel" initials="S" lastIdx="1" clrIdx="0">
    <p:extLst>
      <p:ext uri="{19B8F6BF-5375-455C-9EA6-DF929625EA0E}">
        <p15:presenceInfo xmlns:p15="http://schemas.microsoft.com/office/powerpoint/2012/main" userId="SlideMod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E8E8E8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94434" autoAdjust="0"/>
  </p:normalViewPr>
  <p:slideViewPr>
    <p:cSldViewPr>
      <p:cViewPr varScale="1">
        <p:scale>
          <a:sx n="50" d="100"/>
          <a:sy n="50" d="100"/>
        </p:scale>
        <p:origin x="48" y="49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chemeClr val="accent1"/>
            </a:gs>
            <a:gs pos="100000">
              <a:schemeClr val="accent4"/>
            </a:gs>
          </a:gsLst>
          <a:lin ang="6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737B6556-FA77-4929-82EC-4BF510F2A8A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9836" y="-11783"/>
            <a:ext cx="4608512" cy="4869160"/>
          </a:xfrm>
          <a:custGeom>
            <a:avLst/>
            <a:gdLst>
              <a:gd name="connsiteX0" fmla="*/ 0 w 4608512"/>
              <a:gd name="connsiteY0" fmla="*/ 0 h 4869160"/>
              <a:gd name="connsiteX1" fmla="*/ 4608512 w 4608512"/>
              <a:gd name="connsiteY1" fmla="*/ 0 h 4869160"/>
              <a:gd name="connsiteX2" fmla="*/ 4608512 w 4608512"/>
              <a:gd name="connsiteY2" fmla="*/ 4869160 h 4869160"/>
              <a:gd name="connsiteX3" fmla="*/ 0 w 4608512"/>
              <a:gd name="connsiteY3" fmla="*/ 4869160 h 4869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8512" h="4869160">
                <a:moveTo>
                  <a:pt x="0" y="0"/>
                </a:moveTo>
                <a:lnTo>
                  <a:pt x="4608512" y="0"/>
                </a:lnTo>
                <a:lnTo>
                  <a:pt x="4608512" y="4869160"/>
                </a:lnTo>
                <a:lnTo>
                  <a:pt x="0" y="48691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500" y="3796885"/>
            <a:ext cx="4037030" cy="610820"/>
          </a:xfrm>
        </p:spPr>
        <p:txBody>
          <a:bodyPr anchor="b">
            <a:noAutofit/>
          </a:bodyPr>
          <a:lstStyle>
            <a:lvl1pPr algn="ctr">
              <a:defRPr lang="en-US" sz="5400" b="1" kern="120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2593" y="5157192"/>
            <a:ext cx="404980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000" kern="1200" smtClean="0">
                <a:solidFill>
                  <a:schemeClr val="bg1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67AF854-4313-4950-AD62-3E960DDD3D5A}"/>
              </a:ext>
            </a:extLst>
          </p:cNvPr>
          <p:cNvCxnSpPr>
            <a:cxnSpLocks/>
          </p:cNvCxnSpPr>
          <p:nvPr userDrawn="1"/>
        </p:nvCxnSpPr>
        <p:spPr>
          <a:xfrm>
            <a:off x="909836" y="5511800"/>
            <a:ext cx="0" cy="1346200"/>
          </a:xfrm>
          <a:prstGeom prst="line">
            <a:avLst/>
          </a:prstGeom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E553158-0ECA-4028-A196-751349154D3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73955" y="1949370"/>
            <a:ext cx="4705429" cy="3999910"/>
          </a:xfrm>
          <a:custGeom>
            <a:avLst/>
            <a:gdLst>
              <a:gd name="connsiteX0" fmla="*/ 0 w 5314869"/>
              <a:gd name="connsiteY0" fmla="*/ 0 h 3999910"/>
              <a:gd name="connsiteX1" fmla="*/ 5314869 w 5314869"/>
              <a:gd name="connsiteY1" fmla="*/ 0 h 3999910"/>
              <a:gd name="connsiteX2" fmla="*/ 5314869 w 5314869"/>
              <a:gd name="connsiteY2" fmla="*/ 3999910 h 3999910"/>
              <a:gd name="connsiteX3" fmla="*/ 0 w 5314869"/>
              <a:gd name="connsiteY3" fmla="*/ 3999910 h 39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4869" h="3999910">
                <a:moveTo>
                  <a:pt x="0" y="0"/>
                </a:moveTo>
                <a:lnTo>
                  <a:pt x="5314869" y="0"/>
                </a:lnTo>
                <a:lnTo>
                  <a:pt x="5314869" y="3999910"/>
                </a:lnTo>
                <a:lnTo>
                  <a:pt x="0" y="39999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buFontTx/>
              <a:buNone/>
              <a:defRPr sz="24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125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0E69777-ED02-4AD4-9B4E-442853F85CA0}"/>
              </a:ext>
            </a:extLst>
          </p:cNvPr>
          <p:cNvCxnSpPr>
            <a:cxnSpLocks/>
          </p:cNvCxnSpPr>
          <p:nvPr userDrawn="1"/>
        </p:nvCxnSpPr>
        <p:spPr>
          <a:xfrm>
            <a:off x="1341884" y="3068960"/>
            <a:ext cx="0" cy="3789040"/>
          </a:xfrm>
          <a:prstGeom prst="line">
            <a:avLst/>
          </a:prstGeom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4">
            <a:extLst>
              <a:ext uri="{FF2B5EF4-FFF2-40B4-BE49-F238E27FC236}">
                <a16:creationId xmlns:a16="http://schemas.microsoft.com/office/drawing/2014/main" xmlns="" id="{31CCC165-D66C-4A4C-8A91-8B339321C1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10693" y="3068960"/>
            <a:ext cx="5387975" cy="2591817"/>
          </a:xfrm>
        </p:spPr>
        <p:txBody>
          <a:bodyPr>
            <a:normAutofit/>
          </a:bodyPr>
          <a:lstStyle>
            <a:lvl1pPr marL="360000" indent="-360000">
              <a:defRPr sz="24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90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10657" y="3068960"/>
            <a:ext cx="5388011" cy="1800200"/>
          </a:xfrm>
        </p:spPr>
        <p:txBody>
          <a:bodyPr anchor="t">
            <a:noAutofit/>
          </a:bodyPr>
          <a:lstStyle>
            <a:lvl1pPr algn="l">
              <a:defRPr sz="2400" b="0" cap="none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0E69777-ED02-4AD4-9B4E-442853F85CA0}"/>
              </a:ext>
            </a:extLst>
          </p:cNvPr>
          <p:cNvCxnSpPr>
            <a:cxnSpLocks/>
          </p:cNvCxnSpPr>
          <p:nvPr userDrawn="1"/>
        </p:nvCxnSpPr>
        <p:spPr>
          <a:xfrm>
            <a:off x="1341884" y="3068960"/>
            <a:ext cx="0" cy="3789040"/>
          </a:xfrm>
          <a:prstGeom prst="line">
            <a:avLst/>
          </a:prstGeom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35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0E69777-ED02-4AD4-9B4E-442853F85CA0}"/>
              </a:ext>
            </a:extLst>
          </p:cNvPr>
          <p:cNvCxnSpPr>
            <a:cxnSpLocks/>
          </p:cNvCxnSpPr>
          <p:nvPr userDrawn="1"/>
        </p:nvCxnSpPr>
        <p:spPr>
          <a:xfrm>
            <a:off x="1341884" y="3068960"/>
            <a:ext cx="0" cy="3789040"/>
          </a:xfrm>
          <a:prstGeom prst="line">
            <a:avLst/>
          </a:prstGeom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0">
            <a:extLst>
              <a:ext uri="{FF2B5EF4-FFF2-40B4-BE49-F238E27FC236}">
                <a16:creationId xmlns:a16="http://schemas.microsoft.com/office/drawing/2014/main" xmlns="" id="{37B5E880-F4C7-4B1A-9E41-B308FAB74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10693" y="2636912"/>
            <a:ext cx="5387975" cy="93630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N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xmlns="" id="{2998A79B-9C5E-4C33-8A43-C20CCE3CCD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10693" y="3789115"/>
            <a:ext cx="5387975" cy="1871662"/>
          </a:xfrm>
        </p:spPr>
        <p:txBody>
          <a:bodyPr>
            <a:normAutofit/>
          </a:bodyPr>
          <a:lstStyle>
            <a:lvl1pPr marL="360000" indent="-360000">
              <a:defRPr sz="24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light BG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70E69777-ED02-4AD4-9B4E-442853F85CA0}"/>
              </a:ext>
            </a:extLst>
          </p:cNvPr>
          <p:cNvCxnSpPr>
            <a:cxnSpLocks/>
          </p:cNvCxnSpPr>
          <p:nvPr userDrawn="1"/>
        </p:nvCxnSpPr>
        <p:spPr>
          <a:xfrm>
            <a:off x="1341884" y="3068960"/>
            <a:ext cx="0" cy="3789040"/>
          </a:xfrm>
          <a:prstGeom prst="line">
            <a:avLst/>
          </a:prstGeom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0">
            <a:extLst>
              <a:ext uri="{FF2B5EF4-FFF2-40B4-BE49-F238E27FC236}">
                <a16:creationId xmlns:a16="http://schemas.microsoft.com/office/drawing/2014/main" xmlns="" id="{37B5E880-F4C7-4B1A-9E41-B308FAB749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10693" y="2636912"/>
            <a:ext cx="5387975" cy="93630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  <a:endParaRPr lang="en-IN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xmlns="" id="{2998A79B-9C5E-4C33-8A43-C20CCE3CCD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10693" y="3789115"/>
            <a:ext cx="5387975" cy="1871662"/>
          </a:xfrm>
        </p:spPr>
        <p:txBody>
          <a:bodyPr>
            <a:normAutofit/>
          </a:bodyPr>
          <a:lstStyle>
            <a:lvl1pPr marL="360000" indent="-360000">
              <a:defRPr sz="24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769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3" r:id="rId3"/>
    <p:sldLayoutId id="2147483665" r:id="rId4"/>
    <p:sldLayoutId id="2147483651" r:id="rId5"/>
    <p:sldLayoutId id="2147483664" r:id="rId6"/>
    <p:sldLayoutId id="2147483652" r:id="rId7"/>
    <p:sldLayoutId id="2147483653" r:id="rId8"/>
    <p:sldLayoutId id="2147483654" r:id="rId9"/>
    <p:sldLayoutId id="2147483662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1218987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100000">
              <a:schemeClr val="accent4"/>
            </a:gs>
          </a:gsLst>
          <a:lin ang="6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09027DEF-7912-4864-8E09-187312C15138}"/>
              </a:ext>
            </a:extLst>
          </p:cNvPr>
          <p:cNvSpPr/>
          <p:nvPr/>
        </p:nvSpPr>
        <p:spPr>
          <a:xfrm rot="16200000">
            <a:off x="3696226" y="1822122"/>
            <a:ext cx="4869159" cy="1224915"/>
          </a:xfrm>
          <a:prstGeom prst="rect">
            <a:avLst/>
          </a:prstGeom>
          <a:gradFill>
            <a:gsLst>
              <a:gs pos="14000">
                <a:schemeClr val="tx1">
                  <a:alpha val="15000"/>
                </a:schemeClr>
              </a:gs>
              <a:gs pos="36000">
                <a:schemeClr val="tx1">
                  <a:alpha val="0"/>
                </a:schemeClr>
              </a:gs>
            </a:gsLst>
            <a:lin ang="57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Placeholder 14" descr="Background pattern of swirling purples" title="Background pattern">
            <a:extLst>
              <a:ext uri="{FF2B5EF4-FFF2-40B4-BE49-F238E27FC236}">
                <a16:creationId xmlns:a16="http://schemas.microsoft.com/office/drawing/2014/main" xmlns="" id="{6C4D29C7-2FA0-43BA-8B2D-8CC2F240B2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45" r="21945"/>
          <a:stretch>
            <a:fillRect/>
          </a:stretch>
        </p:blipFill>
        <p:spPr>
          <a:xfrm>
            <a:off x="909836" y="-11783"/>
            <a:ext cx="4608512" cy="4869160"/>
          </a:xfr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41B7F683-9EF8-4FE0-A0BE-4B881FBA3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6500" y="2473576"/>
            <a:ext cx="4037030" cy="1934129"/>
          </a:xfrm>
        </p:spPr>
        <p:txBody>
          <a:bodyPr/>
          <a:lstStyle/>
          <a:p>
            <a:r>
              <a:rPr lang="en-US" dirty="0"/>
              <a:t>Budget Drop-in Session </a:t>
            </a:r>
            <a:endParaRPr lang="en-IN" sz="5400" b="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xmlns="" id="{E3E17FF4-3193-4AF7-AACA-DD27686C6E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December 17, 2020</a:t>
            </a:r>
            <a:endParaRPr lang="en-IN" sz="2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903CA-7161-49DE-806E-FDC87FB7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777903"/>
            <a:ext cx="10969943" cy="711081"/>
          </a:xfrm>
        </p:spPr>
        <p:txBody>
          <a:bodyPr/>
          <a:lstStyle/>
          <a:p>
            <a:r>
              <a:rPr lang="en-US" dirty="0"/>
              <a:t>Governor Proposed Budget</a:t>
            </a:r>
            <a:endParaRPr lang="en-IN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545AD93-2AE8-4DAB-9A35-7856D1CA6161}"/>
              </a:ext>
            </a:extLst>
          </p:cNvPr>
          <p:cNvSpPr txBox="1"/>
          <p:nvPr/>
        </p:nvSpPr>
        <p:spPr>
          <a:xfrm>
            <a:off x="758812" y="1465973"/>
            <a:ext cx="10560288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200" dirty="0"/>
              <a:t>“CCs are our workhorses. We are working hard to make sure our communities have access to the skills they need.” – Governor Brown, 12/1/2020 (GRB News Conference)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144A4F49-0124-4948-908C-B3BAC557BD7F}"/>
              </a:ext>
            </a:extLst>
          </p:cNvPr>
          <p:cNvSpPr/>
          <p:nvPr/>
        </p:nvSpPr>
        <p:spPr>
          <a:xfrm>
            <a:off x="1450251" y="2925410"/>
            <a:ext cx="372862" cy="3728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091B1CB-C741-4D31-B8C9-08955C0105A9}"/>
              </a:ext>
            </a:extLst>
          </p:cNvPr>
          <p:cNvSpPr txBox="1"/>
          <p:nvPr/>
        </p:nvSpPr>
        <p:spPr>
          <a:xfrm>
            <a:off x="2133972" y="2880667"/>
            <a:ext cx="8124593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US" sz="1400" dirty="0"/>
              <a:t>The Governor kept the Community College Support Fund (CCSF) at the 2019-21 Legislatively Approved Budget level of $640.9 million for 2021-23.</a:t>
            </a:r>
            <a:endParaRPr lang="en-IN" sz="1400" i="1" dirty="0">
              <a:solidFill>
                <a:schemeClr val="tx1">
                  <a:lumMod val="85000"/>
                  <a:lumOff val="15000"/>
                </a:schemeClr>
              </a:solidFill>
              <a:latin typeface="Segoe UI Light" panose="020B0502040204020203" pitchFamily="34" charset="0"/>
              <a:ea typeface="Open Sans" panose="020B0606030504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AE78AF74-CC26-4C26-9091-047546920185}"/>
              </a:ext>
            </a:extLst>
          </p:cNvPr>
          <p:cNvSpPr/>
          <p:nvPr/>
        </p:nvSpPr>
        <p:spPr>
          <a:xfrm>
            <a:off x="1432354" y="4041301"/>
            <a:ext cx="372862" cy="3728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="" id="{4A697AC7-9B87-4EE9-A8A9-7DA0AEEA5A16}"/>
              </a:ext>
            </a:extLst>
          </p:cNvPr>
          <p:cNvSpPr/>
          <p:nvPr/>
        </p:nvSpPr>
        <p:spPr>
          <a:xfrm>
            <a:off x="1450251" y="5157192"/>
            <a:ext cx="372862" cy="3728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2239917-083B-4CA3-9377-087F8642FA4D}"/>
              </a:ext>
            </a:extLst>
          </p:cNvPr>
          <p:cNvSpPr txBox="1"/>
          <p:nvPr/>
        </p:nvSpPr>
        <p:spPr>
          <a:xfrm>
            <a:off x="2114520" y="3781941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/>
              <a:t>Flat-funded budget of $640.9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Colleges will be approximately $61 million below the $702 million Oregon’s community colleges need to continue current services and keep tuition increases to 3.5 percent or below on average statewide.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6AE9C10C-E4A2-4A21-9AAA-2776E3969CDA}"/>
              </a:ext>
            </a:extLst>
          </p:cNvPr>
          <p:cNvSpPr txBox="1"/>
          <p:nvPr/>
        </p:nvSpPr>
        <p:spPr>
          <a:xfrm>
            <a:off x="2136469" y="5157192"/>
            <a:ext cx="7846375" cy="725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US" sz="1400" dirty="0"/>
              <a:t>Governor’s proposed investment of $37.5 million – a 25.3 increase over 2019-21 – in capital projects through Article XI-G bonds. </a:t>
            </a:r>
          </a:p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n-IN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Light" panose="020B0502040204020203" pitchFamily="34" charset="0"/>
                <a:ea typeface="Open Sans" panose="020B0606030504020204" pitchFamily="34" charset="0"/>
                <a:cs typeface="Segoe UI Light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1888645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82C50123-2112-4E8F-9A5C-E22B486821B0}"/>
              </a:ext>
            </a:extLst>
          </p:cNvPr>
          <p:cNvGrpSpPr/>
          <p:nvPr/>
        </p:nvGrpSpPr>
        <p:grpSpPr>
          <a:xfrm>
            <a:off x="4348855" y="332656"/>
            <a:ext cx="7837890" cy="6580027"/>
            <a:chOff x="4348855" y="1416365"/>
            <a:chExt cx="7837890" cy="5496317"/>
          </a:xfrm>
        </p:grpSpPr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xmlns="" id="{D5E7A365-0055-4499-B159-DFF0A41DD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855" y="1416365"/>
              <a:ext cx="7837890" cy="5496317"/>
            </a:xfrm>
            <a:custGeom>
              <a:avLst/>
              <a:gdLst>
                <a:gd name="T0" fmla="*/ 2871 w 2871"/>
                <a:gd name="T1" fmla="*/ 1849 h 2325"/>
                <a:gd name="T2" fmla="*/ 1648 w 2871"/>
                <a:gd name="T3" fmla="*/ 241 h 2325"/>
                <a:gd name="T4" fmla="*/ 1362 w 2871"/>
                <a:gd name="T5" fmla="*/ 241 h 2325"/>
                <a:gd name="T6" fmla="*/ 0 w 2871"/>
                <a:gd name="T7" fmla="*/ 2325 h 2325"/>
                <a:gd name="T8" fmla="*/ 2871 w 2871"/>
                <a:gd name="T9" fmla="*/ 2325 h 2325"/>
                <a:gd name="T10" fmla="*/ 2871 w 2871"/>
                <a:gd name="T11" fmla="*/ 1849 h 2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1" h="2325">
                  <a:moveTo>
                    <a:pt x="2871" y="1849"/>
                  </a:moveTo>
                  <a:cubicBezTo>
                    <a:pt x="1648" y="241"/>
                    <a:pt x="1648" y="241"/>
                    <a:pt x="1648" y="241"/>
                  </a:cubicBezTo>
                  <a:cubicBezTo>
                    <a:pt x="1648" y="241"/>
                    <a:pt x="1515" y="0"/>
                    <a:pt x="1362" y="241"/>
                  </a:cubicBezTo>
                  <a:cubicBezTo>
                    <a:pt x="1210" y="481"/>
                    <a:pt x="0" y="2325"/>
                    <a:pt x="0" y="2325"/>
                  </a:cubicBezTo>
                  <a:cubicBezTo>
                    <a:pt x="2871" y="2325"/>
                    <a:pt x="2871" y="2325"/>
                    <a:pt x="2871" y="2325"/>
                  </a:cubicBezTo>
                  <a:lnTo>
                    <a:pt x="2871" y="184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xmlns="" id="{B7689C45-D9E5-4130-8381-8D2718515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2390" y="1416365"/>
              <a:ext cx="4518331" cy="5440343"/>
            </a:xfrm>
            <a:custGeom>
              <a:avLst/>
              <a:gdLst>
                <a:gd name="T0" fmla="*/ 1632 w 1655"/>
                <a:gd name="T1" fmla="*/ 241 h 2301"/>
                <a:gd name="T2" fmla="*/ 1346 w 1655"/>
                <a:gd name="T3" fmla="*/ 241 h 2301"/>
                <a:gd name="T4" fmla="*/ 0 w 1655"/>
                <a:gd name="T5" fmla="*/ 2301 h 2301"/>
                <a:gd name="T6" fmla="*/ 1655 w 1655"/>
                <a:gd name="T7" fmla="*/ 272 h 2301"/>
                <a:gd name="T8" fmla="*/ 1632 w 1655"/>
                <a:gd name="T9" fmla="*/ 241 h 2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5" h="2301">
                  <a:moveTo>
                    <a:pt x="1632" y="241"/>
                  </a:moveTo>
                  <a:cubicBezTo>
                    <a:pt x="1632" y="241"/>
                    <a:pt x="1499" y="0"/>
                    <a:pt x="1346" y="241"/>
                  </a:cubicBezTo>
                  <a:cubicBezTo>
                    <a:pt x="1204" y="465"/>
                    <a:pt x="141" y="2087"/>
                    <a:pt x="0" y="2301"/>
                  </a:cubicBezTo>
                  <a:cubicBezTo>
                    <a:pt x="1655" y="272"/>
                    <a:pt x="1655" y="272"/>
                    <a:pt x="1655" y="272"/>
                  </a:cubicBezTo>
                  <a:lnTo>
                    <a:pt x="1632" y="24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F4E610F2-29B6-47C6-BE0A-9CF7981A888F}"/>
              </a:ext>
            </a:extLst>
          </p:cNvPr>
          <p:cNvGrpSpPr/>
          <p:nvPr/>
        </p:nvGrpSpPr>
        <p:grpSpPr>
          <a:xfrm>
            <a:off x="-5993" y="1681715"/>
            <a:ext cx="6339035" cy="5233149"/>
            <a:chOff x="0" y="2133140"/>
            <a:chExt cx="6339035" cy="4779542"/>
          </a:xfrm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xmlns="" id="{85779346-9A3E-4425-9855-E64CC2F96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133140"/>
              <a:ext cx="6339035" cy="4779542"/>
            </a:xfrm>
            <a:custGeom>
              <a:avLst/>
              <a:gdLst>
                <a:gd name="T0" fmla="*/ 0 w 2322"/>
                <a:gd name="T1" fmla="*/ 1586 h 2022"/>
                <a:gd name="T2" fmla="*/ 883 w 2322"/>
                <a:gd name="T3" fmla="*/ 107 h 2022"/>
                <a:gd name="T4" fmla="*/ 1011 w 2322"/>
                <a:gd name="T5" fmla="*/ 4 h 2022"/>
                <a:gd name="T6" fmla="*/ 1144 w 2322"/>
                <a:gd name="T7" fmla="*/ 93 h 2022"/>
                <a:gd name="T8" fmla="*/ 2322 w 2322"/>
                <a:gd name="T9" fmla="*/ 2022 h 2022"/>
                <a:gd name="T10" fmla="*/ 0 w 2322"/>
                <a:gd name="T11" fmla="*/ 2022 h 2022"/>
                <a:gd name="T12" fmla="*/ 0 w 2322"/>
                <a:gd name="T13" fmla="*/ 1586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22" h="2022">
                  <a:moveTo>
                    <a:pt x="0" y="1586"/>
                  </a:moveTo>
                  <a:cubicBezTo>
                    <a:pt x="883" y="107"/>
                    <a:pt x="883" y="107"/>
                    <a:pt x="883" y="107"/>
                  </a:cubicBezTo>
                  <a:cubicBezTo>
                    <a:pt x="883" y="107"/>
                    <a:pt x="930" y="8"/>
                    <a:pt x="1011" y="4"/>
                  </a:cubicBezTo>
                  <a:cubicBezTo>
                    <a:pt x="1095" y="0"/>
                    <a:pt x="1144" y="93"/>
                    <a:pt x="1144" y="93"/>
                  </a:cubicBezTo>
                  <a:cubicBezTo>
                    <a:pt x="2322" y="2022"/>
                    <a:pt x="2322" y="2022"/>
                    <a:pt x="2322" y="2022"/>
                  </a:cubicBezTo>
                  <a:cubicBezTo>
                    <a:pt x="0" y="2022"/>
                    <a:pt x="0" y="2022"/>
                    <a:pt x="0" y="2022"/>
                  </a:cubicBezTo>
                  <a:lnTo>
                    <a:pt x="0" y="1586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xmlns="" id="{30798593-B6BF-43BA-88A7-38E19CB1C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133140"/>
              <a:ext cx="3226269" cy="3761129"/>
            </a:xfrm>
            <a:custGeom>
              <a:avLst/>
              <a:gdLst>
                <a:gd name="T0" fmla="*/ 1144 w 1182"/>
                <a:gd name="T1" fmla="*/ 93 h 1591"/>
                <a:gd name="T2" fmla="*/ 1011 w 1182"/>
                <a:gd name="T3" fmla="*/ 4 h 1591"/>
                <a:gd name="T4" fmla="*/ 883 w 1182"/>
                <a:gd name="T5" fmla="*/ 107 h 1591"/>
                <a:gd name="T6" fmla="*/ 0 w 1182"/>
                <a:gd name="T7" fmla="*/ 1586 h 1591"/>
                <a:gd name="T8" fmla="*/ 0 w 1182"/>
                <a:gd name="T9" fmla="*/ 1591 h 1591"/>
                <a:gd name="T10" fmla="*/ 1182 w 1182"/>
                <a:gd name="T11" fmla="*/ 156 h 1591"/>
                <a:gd name="T12" fmla="*/ 1144 w 1182"/>
                <a:gd name="T13" fmla="*/ 93 h 1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2" h="1591">
                  <a:moveTo>
                    <a:pt x="1144" y="93"/>
                  </a:moveTo>
                  <a:cubicBezTo>
                    <a:pt x="1144" y="93"/>
                    <a:pt x="1095" y="0"/>
                    <a:pt x="1011" y="4"/>
                  </a:cubicBezTo>
                  <a:cubicBezTo>
                    <a:pt x="930" y="8"/>
                    <a:pt x="883" y="107"/>
                    <a:pt x="883" y="107"/>
                  </a:cubicBezTo>
                  <a:cubicBezTo>
                    <a:pt x="0" y="1586"/>
                    <a:pt x="0" y="1586"/>
                    <a:pt x="0" y="1586"/>
                  </a:cubicBezTo>
                  <a:cubicBezTo>
                    <a:pt x="0" y="1591"/>
                    <a:pt x="0" y="1591"/>
                    <a:pt x="0" y="1591"/>
                  </a:cubicBezTo>
                  <a:cubicBezTo>
                    <a:pt x="1182" y="156"/>
                    <a:pt x="1182" y="156"/>
                    <a:pt x="1182" y="156"/>
                  </a:cubicBezTo>
                  <a:lnTo>
                    <a:pt x="1144" y="93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61" name="Freeform 13">
            <a:extLst>
              <a:ext uri="{FF2B5EF4-FFF2-40B4-BE49-F238E27FC236}">
                <a16:creationId xmlns:a16="http://schemas.microsoft.com/office/drawing/2014/main" xmlns="" id="{4A1B3764-CBAF-452E-84F2-8A826C46AA1C}"/>
              </a:ext>
            </a:extLst>
          </p:cNvPr>
          <p:cNvSpPr>
            <a:spLocks/>
          </p:cNvSpPr>
          <p:nvPr/>
        </p:nvSpPr>
        <p:spPr bwMode="auto">
          <a:xfrm>
            <a:off x="6380163" y="1358900"/>
            <a:ext cx="1487488" cy="387350"/>
          </a:xfrm>
          <a:custGeom>
            <a:avLst/>
            <a:gdLst>
              <a:gd name="T0" fmla="*/ 432 w 432"/>
              <a:gd name="T1" fmla="*/ 112 h 112"/>
              <a:gd name="T2" fmla="*/ 358 w 432"/>
              <a:gd name="T3" fmla="*/ 38 h 112"/>
              <a:gd name="T4" fmla="*/ 301 w 432"/>
              <a:gd name="T5" fmla="*/ 64 h 112"/>
              <a:gd name="T6" fmla="*/ 200 w 432"/>
              <a:gd name="T7" fmla="*/ 0 h 112"/>
              <a:gd name="T8" fmla="*/ 109 w 432"/>
              <a:gd name="T9" fmla="*/ 46 h 112"/>
              <a:gd name="T10" fmla="*/ 75 w 432"/>
              <a:gd name="T11" fmla="*/ 38 h 112"/>
              <a:gd name="T12" fmla="*/ 0 w 432"/>
              <a:gd name="T13" fmla="*/ 112 h 112"/>
              <a:gd name="T14" fmla="*/ 432 w 432"/>
              <a:gd name="T1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32" h="112">
                <a:moveTo>
                  <a:pt x="432" y="112"/>
                </a:moveTo>
                <a:cubicBezTo>
                  <a:pt x="432" y="71"/>
                  <a:pt x="399" y="38"/>
                  <a:pt x="358" y="38"/>
                </a:cubicBezTo>
                <a:cubicBezTo>
                  <a:pt x="335" y="38"/>
                  <a:pt x="315" y="48"/>
                  <a:pt x="301" y="64"/>
                </a:cubicBezTo>
                <a:cubicBezTo>
                  <a:pt x="283" y="26"/>
                  <a:pt x="245" y="0"/>
                  <a:pt x="200" y="0"/>
                </a:cubicBezTo>
                <a:cubicBezTo>
                  <a:pt x="162" y="0"/>
                  <a:pt x="129" y="18"/>
                  <a:pt x="109" y="46"/>
                </a:cubicBezTo>
                <a:cubicBezTo>
                  <a:pt x="99" y="41"/>
                  <a:pt x="87" y="38"/>
                  <a:pt x="75" y="38"/>
                </a:cubicBezTo>
                <a:cubicBezTo>
                  <a:pt x="33" y="38"/>
                  <a:pt x="0" y="71"/>
                  <a:pt x="0" y="112"/>
                </a:cubicBezTo>
                <a:lnTo>
                  <a:pt x="432" y="112"/>
                </a:lnTo>
                <a:close/>
              </a:path>
            </a:pathLst>
          </a:custGeom>
          <a:solidFill>
            <a:schemeClr val="bg1">
              <a:lumMod val="85000"/>
              <a:alpha val="66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6533" y="615358"/>
            <a:ext cx="10969943" cy="711081"/>
          </a:xfrm>
        </p:spPr>
        <p:txBody>
          <a:bodyPr lIns="0" tIns="0" rIns="0" bIns="0"/>
          <a:lstStyle/>
          <a:p>
            <a:r>
              <a:rPr lang="en-IN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Budget Scenarios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4C4359DC-6523-489D-A6D5-7678E6AF2DD3}"/>
              </a:ext>
            </a:extLst>
          </p:cNvPr>
          <p:cNvSpPr/>
          <p:nvPr/>
        </p:nvSpPr>
        <p:spPr>
          <a:xfrm>
            <a:off x="1683493" y="3485085"/>
            <a:ext cx="2364121" cy="1938992"/>
          </a:xfrm>
          <a:prstGeom prst="rect">
            <a:avLst/>
          </a:prstGeom>
        </p:spPr>
        <p:txBody>
          <a:bodyPr wrap="square" lIns="0" rIns="0" anchor="ctr">
            <a:spAutoFit/>
          </a:bodyPr>
          <a:lstStyle/>
          <a:p>
            <a:r>
              <a:rPr lang="en-US" sz="2000" dirty="0"/>
              <a:t>At $641M CCSF and $3/CH tuition increase, forecast gap is </a:t>
            </a:r>
            <a:r>
              <a:rPr lang="en-US" sz="2000" b="1" dirty="0"/>
              <a:t>$3.4M in year one</a:t>
            </a:r>
            <a:r>
              <a:rPr lang="en-US" sz="2000" dirty="0"/>
              <a:t> and </a:t>
            </a:r>
            <a:r>
              <a:rPr lang="en-US" sz="2000" b="1" dirty="0"/>
              <a:t>$6.2M in year two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AE40CB6C-E109-4AFE-A74A-B82D388380FE}"/>
              </a:ext>
            </a:extLst>
          </p:cNvPr>
          <p:cNvSpPr/>
          <p:nvPr/>
        </p:nvSpPr>
        <p:spPr>
          <a:xfrm>
            <a:off x="7172745" y="3622669"/>
            <a:ext cx="3210981" cy="1323439"/>
          </a:xfrm>
          <a:prstGeom prst="rect">
            <a:avLst/>
          </a:prstGeom>
        </p:spPr>
        <p:txBody>
          <a:bodyPr wrap="square" lIns="0" rIns="0" anchor="ctr">
            <a:spAutoFit/>
          </a:bodyPr>
          <a:lstStyle/>
          <a:p>
            <a:r>
              <a:rPr lang="en-US" sz="2000" dirty="0"/>
              <a:t>At $641M CCSF and $5/CH tuition increase, forecast gap is </a:t>
            </a:r>
            <a:r>
              <a:rPr lang="en-US" sz="2000" b="1" dirty="0"/>
              <a:t>$3.0M in year one </a:t>
            </a:r>
            <a:r>
              <a:rPr lang="en-US" sz="2000" dirty="0"/>
              <a:t>and </a:t>
            </a:r>
            <a:r>
              <a:rPr lang="en-US" sz="2000" b="1" dirty="0"/>
              <a:t>$5.5M in year two</a:t>
            </a:r>
          </a:p>
        </p:txBody>
      </p:sp>
      <p:sp>
        <p:nvSpPr>
          <p:cNvPr id="58" name="Freeform 10">
            <a:extLst>
              <a:ext uri="{FF2B5EF4-FFF2-40B4-BE49-F238E27FC236}">
                <a16:creationId xmlns:a16="http://schemas.microsoft.com/office/drawing/2014/main" xmlns="" id="{82BF53A1-240C-44BB-8F26-3CB21330A0A1}"/>
              </a:ext>
            </a:extLst>
          </p:cNvPr>
          <p:cNvSpPr>
            <a:spLocks/>
          </p:cNvSpPr>
          <p:nvPr/>
        </p:nvSpPr>
        <p:spPr bwMode="auto">
          <a:xfrm>
            <a:off x="9786589" y="1195227"/>
            <a:ext cx="1687874" cy="460329"/>
          </a:xfrm>
          <a:custGeom>
            <a:avLst/>
            <a:gdLst>
              <a:gd name="T0" fmla="*/ 633 w 791"/>
              <a:gd name="T1" fmla="*/ 57 h 215"/>
              <a:gd name="T2" fmla="*/ 595 w 791"/>
              <a:gd name="T3" fmla="*/ 62 h 215"/>
              <a:gd name="T4" fmla="*/ 444 w 791"/>
              <a:gd name="T5" fmla="*/ 0 h 215"/>
              <a:gd name="T6" fmla="*/ 264 w 791"/>
              <a:gd name="T7" fmla="*/ 97 h 215"/>
              <a:gd name="T8" fmla="*/ 158 w 791"/>
              <a:gd name="T9" fmla="*/ 57 h 215"/>
              <a:gd name="T10" fmla="*/ 0 w 791"/>
              <a:gd name="T11" fmla="*/ 215 h 215"/>
              <a:gd name="T12" fmla="*/ 791 w 791"/>
              <a:gd name="T13" fmla="*/ 215 h 215"/>
              <a:gd name="T14" fmla="*/ 633 w 791"/>
              <a:gd name="T15" fmla="*/ 57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1" h="215">
                <a:moveTo>
                  <a:pt x="633" y="57"/>
                </a:moveTo>
                <a:cubicBezTo>
                  <a:pt x="620" y="57"/>
                  <a:pt x="607" y="59"/>
                  <a:pt x="595" y="62"/>
                </a:cubicBezTo>
                <a:cubicBezTo>
                  <a:pt x="556" y="23"/>
                  <a:pt x="503" y="0"/>
                  <a:pt x="444" y="0"/>
                </a:cubicBezTo>
                <a:cubicBezTo>
                  <a:pt x="369" y="0"/>
                  <a:pt x="302" y="39"/>
                  <a:pt x="264" y="97"/>
                </a:cubicBezTo>
                <a:cubicBezTo>
                  <a:pt x="236" y="72"/>
                  <a:pt x="199" y="57"/>
                  <a:pt x="158" y="57"/>
                </a:cubicBezTo>
                <a:cubicBezTo>
                  <a:pt x="71" y="57"/>
                  <a:pt x="0" y="128"/>
                  <a:pt x="0" y="215"/>
                </a:cubicBezTo>
                <a:cubicBezTo>
                  <a:pt x="791" y="215"/>
                  <a:pt x="791" y="215"/>
                  <a:pt x="791" y="215"/>
                </a:cubicBezTo>
                <a:cubicBezTo>
                  <a:pt x="791" y="128"/>
                  <a:pt x="720" y="57"/>
                  <a:pt x="633" y="57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9" name="Freeform 11">
            <a:extLst>
              <a:ext uri="{FF2B5EF4-FFF2-40B4-BE49-F238E27FC236}">
                <a16:creationId xmlns:a16="http://schemas.microsoft.com/office/drawing/2014/main" xmlns="" id="{2CD19378-0DA5-4EFD-906E-109DCE7F2AC4}"/>
              </a:ext>
            </a:extLst>
          </p:cNvPr>
          <p:cNvSpPr>
            <a:spLocks/>
          </p:cNvSpPr>
          <p:nvPr/>
        </p:nvSpPr>
        <p:spPr bwMode="auto">
          <a:xfrm>
            <a:off x="136484" y="1681715"/>
            <a:ext cx="2091521" cy="412140"/>
          </a:xfrm>
          <a:custGeom>
            <a:avLst/>
            <a:gdLst>
              <a:gd name="T0" fmla="*/ 1020 w 1095"/>
              <a:gd name="T1" fmla="*/ 140 h 215"/>
              <a:gd name="T2" fmla="*/ 970 w 1095"/>
              <a:gd name="T3" fmla="*/ 159 h 215"/>
              <a:gd name="T4" fmla="*/ 884 w 1095"/>
              <a:gd name="T5" fmla="*/ 113 h 215"/>
              <a:gd name="T6" fmla="*/ 812 w 1095"/>
              <a:gd name="T7" fmla="*/ 142 h 215"/>
              <a:gd name="T8" fmla="*/ 794 w 1095"/>
              <a:gd name="T9" fmla="*/ 140 h 215"/>
              <a:gd name="T10" fmla="*/ 773 w 1095"/>
              <a:gd name="T11" fmla="*/ 143 h 215"/>
              <a:gd name="T12" fmla="*/ 632 w 1095"/>
              <a:gd name="T13" fmla="*/ 57 h 215"/>
              <a:gd name="T14" fmla="*/ 595 w 1095"/>
              <a:gd name="T15" fmla="*/ 62 h 215"/>
              <a:gd name="T16" fmla="*/ 444 w 1095"/>
              <a:gd name="T17" fmla="*/ 0 h 215"/>
              <a:gd name="T18" fmla="*/ 263 w 1095"/>
              <a:gd name="T19" fmla="*/ 97 h 215"/>
              <a:gd name="T20" fmla="*/ 158 w 1095"/>
              <a:gd name="T21" fmla="*/ 57 h 215"/>
              <a:gd name="T22" fmla="*/ 0 w 1095"/>
              <a:gd name="T23" fmla="*/ 215 h 215"/>
              <a:gd name="T24" fmla="*/ 719 w 1095"/>
              <a:gd name="T25" fmla="*/ 215 h 215"/>
              <a:gd name="T26" fmla="*/ 790 w 1095"/>
              <a:gd name="T27" fmla="*/ 215 h 215"/>
              <a:gd name="T28" fmla="*/ 1095 w 1095"/>
              <a:gd name="T29" fmla="*/ 215 h 215"/>
              <a:gd name="T30" fmla="*/ 1020 w 1095"/>
              <a:gd name="T31" fmla="*/ 140 h 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95" h="215">
                <a:moveTo>
                  <a:pt x="1020" y="140"/>
                </a:moveTo>
                <a:cubicBezTo>
                  <a:pt x="1001" y="140"/>
                  <a:pt x="983" y="147"/>
                  <a:pt x="970" y="159"/>
                </a:cubicBezTo>
                <a:cubicBezTo>
                  <a:pt x="951" y="131"/>
                  <a:pt x="920" y="113"/>
                  <a:pt x="884" y="113"/>
                </a:cubicBezTo>
                <a:cubicBezTo>
                  <a:pt x="856" y="113"/>
                  <a:pt x="831" y="124"/>
                  <a:pt x="812" y="142"/>
                </a:cubicBezTo>
                <a:cubicBezTo>
                  <a:pt x="806" y="141"/>
                  <a:pt x="800" y="140"/>
                  <a:pt x="794" y="140"/>
                </a:cubicBezTo>
                <a:cubicBezTo>
                  <a:pt x="787" y="140"/>
                  <a:pt x="780" y="141"/>
                  <a:pt x="773" y="143"/>
                </a:cubicBezTo>
                <a:cubicBezTo>
                  <a:pt x="747" y="92"/>
                  <a:pt x="694" y="57"/>
                  <a:pt x="632" y="57"/>
                </a:cubicBezTo>
                <a:cubicBezTo>
                  <a:pt x="619" y="57"/>
                  <a:pt x="607" y="59"/>
                  <a:pt x="595" y="62"/>
                </a:cubicBezTo>
                <a:cubicBezTo>
                  <a:pt x="556" y="23"/>
                  <a:pt x="503" y="0"/>
                  <a:pt x="444" y="0"/>
                </a:cubicBezTo>
                <a:cubicBezTo>
                  <a:pt x="368" y="0"/>
                  <a:pt x="302" y="39"/>
                  <a:pt x="263" y="97"/>
                </a:cubicBezTo>
                <a:cubicBezTo>
                  <a:pt x="235" y="72"/>
                  <a:pt x="198" y="57"/>
                  <a:pt x="158" y="57"/>
                </a:cubicBezTo>
                <a:cubicBezTo>
                  <a:pt x="71" y="57"/>
                  <a:pt x="0" y="128"/>
                  <a:pt x="0" y="215"/>
                </a:cubicBezTo>
                <a:cubicBezTo>
                  <a:pt x="719" y="215"/>
                  <a:pt x="719" y="215"/>
                  <a:pt x="719" y="215"/>
                </a:cubicBezTo>
                <a:cubicBezTo>
                  <a:pt x="790" y="215"/>
                  <a:pt x="790" y="215"/>
                  <a:pt x="790" y="215"/>
                </a:cubicBezTo>
                <a:cubicBezTo>
                  <a:pt x="1095" y="215"/>
                  <a:pt x="1095" y="215"/>
                  <a:pt x="1095" y="215"/>
                </a:cubicBezTo>
                <a:cubicBezTo>
                  <a:pt x="1095" y="174"/>
                  <a:pt x="1061" y="140"/>
                  <a:pt x="1020" y="140"/>
                </a:cubicBezTo>
                <a:close/>
              </a:path>
            </a:pathLst>
          </a:custGeom>
          <a:solidFill>
            <a:schemeClr val="bg1">
              <a:lumMod val="85000"/>
              <a:alpha val="4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0" name="Freeform 12">
            <a:extLst>
              <a:ext uri="{FF2B5EF4-FFF2-40B4-BE49-F238E27FC236}">
                <a16:creationId xmlns:a16="http://schemas.microsoft.com/office/drawing/2014/main" xmlns="" id="{D1669A89-06B1-4A6F-924A-3ACDEF184E21}"/>
              </a:ext>
            </a:extLst>
          </p:cNvPr>
          <p:cNvSpPr>
            <a:spLocks/>
          </p:cNvSpPr>
          <p:nvPr/>
        </p:nvSpPr>
        <p:spPr bwMode="auto">
          <a:xfrm>
            <a:off x="6674150" y="2332629"/>
            <a:ext cx="891122" cy="302948"/>
          </a:xfrm>
          <a:custGeom>
            <a:avLst/>
            <a:gdLst>
              <a:gd name="T0" fmla="*/ 375 w 487"/>
              <a:gd name="T1" fmla="*/ 52 h 165"/>
              <a:gd name="T2" fmla="*/ 304 w 487"/>
              <a:gd name="T3" fmla="*/ 78 h 165"/>
              <a:gd name="T4" fmla="*/ 165 w 487"/>
              <a:gd name="T5" fmla="*/ 0 h 165"/>
              <a:gd name="T6" fmla="*/ 0 w 487"/>
              <a:gd name="T7" fmla="*/ 165 h 165"/>
              <a:gd name="T8" fmla="*/ 487 w 487"/>
              <a:gd name="T9" fmla="*/ 165 h 165"/>
              <a:gd name="T10" fmla="*/ 375 w 487"/>
              <a:gd name="T11" fmla="*/ 52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7" h="165">
                <a:moveTo>
                  <a:pt x="375" y="52"/>
                </a:moveTo>
                <a:cubicBezTo>
                  <a:pt x="348" y="52"/>
                  <a:pt x="324" y="62"/>
                  <a:pt x="304" y="78"/>
                </a:cubicBezTo>
                <a:cubicBezTo>
                  <a:pt x="275" y="31"/>
                  <a:pt x="224" y="0"/>
                  <a:pt x="165" y="0"/>
                </a:cubicBezTo>
                <a:cubicBezTo>
                  <a:pt x="74" y="0"/>
                  <a:pt x="0" y="74"/>
                  <a:pt x="0" y="165"/>
                </a:cubicBezTo>
                <a:cubicBezTo>
                  <a:pt x="487" y="165"/>
                  <a:pt x="487" y="165"/>
                  <a:pt x="487" y="165"/>
                </a:cubicBezTo>
                <a:cubicBezTo>
                  <a:pt x="487" y="103"/>
                  <a:pt x="437" y="52"/>
                  <a:pt x="375" y="5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5" name="Freeform 17">
            <a:extLst>
              <a:ext uri="{FF2B5EF4-FFF2-40B4-BE49-F238E27FC236}">
                <a16:creationId xmlns:a16="http://schemas.microsoft.com/office/drawing/2014/main" xmlns="" id="{BAA7A5E9-2417-46E0-8938-F3829D9B49D5}"/>
              </a:ext>
            </a:extLst>
          </p:cNvPr>
          <p:cNvSpPr>
            <a:spLocks/>
          </p:cNvSpPr>
          <p:nvPr/>
        </p:nvSpPr>
        <p:spPr bwMode="auto">
          <a:xfrm>
            <a:off x="589087" y="5592814"/>
            <a:ext cx="257301" cy="984476"/>
          </a:xfrm>
          <a:custGeom>
            <a:avLst/>
            <a:gdLst>
              <a:gd name="T0" fmla="*/ 535 w 535"/>
              <a:gd name="T1" fmla="*/ 438 h 2047"/>
              <a:gd name="T2" fmla="*/ 316 w 535"/>
              <a:gd name="T3" fmla="*/ 674 h 2047"/>
              <a:gd name="T4" fmla="*/ 290 w 535"/>
              <a:gd name="T5" fmla="*/ 0 h 2047"/>
              <a:gd name="T6" fmla="*/ 255 w 535"/>
              <a:gd name="T7" fmla="*/ 901 h 2047"/>
              <a:gd name="T8" fmla="*/ 0 w 535"/>
              <a:gd name="T9" fmla="*/ 569 h 2047"/>
              <a:gd name="T10" fmla="*/ 246 w 535"/>
              <a:gd name="T11" fmla="*/ 1006 h 2047"/>
              <a:gd name="T12" fmla="*/ 193 w 535"/>
              <a:gd name="T13" fmla="*/ 2047 h 2047"/>
              <a:gd name="T14" fmla="*/ 290 w 535"/>
              <a:gd name="T15" fmla="*/ 2047 h 2047"/>
              <a:gd name="T16" fmla="*/ 395 w 535"/>
              <a:gd name="T17" fmla="*/ 2047 h 2047"/>
              <a:gd name="T18" fmla="*/ 316 w 535"/>
              <a:gd name="T19" fmla="*/ 787 h 2047"/>
              <a:gd name="T20" fmla="*/ 535 w 535"/>
              <a:gd name="T21" fmla="*/ 438 h 20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5" h="2047">
                <a:moveTo>
                  <a:pt x="535" y="438"/>
                </a:moveTo>
                <a:lnTo>
                  <a:pt x="316" y="674"/>
                </a:lnTo>
                <a:lnTo>
                  <a:pt x="290" y="0"/>
                </a:lnTo>
                <a:lnTo>
                  <a:pt x="255" y="901"/>
                </a:lnTo>
                <a:lnTo>
                  <a:pt x="0" y="569"/>
                </a:lnTo>
                <a:lnTo>
                  <a:pt x="246" y="1006"/>
                </a:lnTo>
                <a:lnTo>
                  <a:pt x="193" y="2047"/>
                </a:lnTo>
                <a:lnTo>
                  <a:pt x="290" y="2047"/>
                </a:lnTo>
                <a:lnTo>
                  <a:pt x="395" y="2047"/>
                </a:lnTo>
                <a:lnTo>
                  <a:pt x="316" y="787"/>
                </a:lnTo>
                <a:lnTo>
                  <a:pt x="535" y="438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BC9610BD-370D-4943-BB01-69503ECAAA2F}"/>
              </a:ext>
            </a:extLst>
          </p:cNvPr>
          <p:cNvGrpSpPr/>
          <p:nvPr/>
        </p:nvGrpSpPr>
        <p:grpSpPr>
          <a:xfrm>
            <a:off x="846388" y="5509656"/>
            <a:ext cx="654554" cy="1182140"/>
            <a:chOff x="846388" y="5588486"/>
            <a:chExt cx="654554" cy="1182140"/>
          </a:xfrm>
        </p:grpSpPr>
        <p:sp>
          <p:nvSpPr>
            <p:cNvPr id="66" name="Freeform 18">
              <a:extLst>
                <a:ext uri="{FF2B5EF4-FFF2-40B4-BE49-F238E27FC236}">
                  <a16:creationId xmlns:a16="http://schemas.microsoft.com/office/drawing/2014/main" xmlns="" id="{25D4183D-D483-4B60-BE8E-3BAF51418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388" y="5588486"/>
              <a:ext cx="654554" cy="913297"/>
            </a:xfrm>
            <a:custGeom>
              <a:avLst/>
              <a:gdLst>
                <a:gd name="T0" fmla="*/ 113 w 155"/>
                <a:gd name="T1" fmla="*/ 71 h 217"/>
                <a:gd name="T2" fmla="*/ 122 w 155"/>
                <a:gd name="T3" fmla="*/ 44 h 217"/>
                <a:gd name="T4" fmla="*/ 77 w 155"/>
                <a:gd name="T5" fmla="*/ 0 h 217"/>
                <a:gd name="T6" fmla="*/ 33 w 155"/>
                <a:gd name="T7" fmla="*/ 44 h 217"/>
                <a:gd name="T8" fmla="*/ 42 w 155"/>
                <a:gd name="T9" fmla="*/ 71 h 217"/>
                <a:gd name="T10" fmla="*/ 0 w 155"/>
                <a:gd name="T11" fmla="*/ 140 h 217"/>
                <a:gd name="T12" fmla="*/ 77 w 155"/>
                <a:gd name="T13" fmla="*/ 217 h 217"/>
                <a:gd name="T14" fmla="*/ 155 w 155"/>
                <a:gd name="T15" fmla="*/ 140 h 217"/>
                <a:gd name="T16" fmla="*/ 113 w 155"/>
                <a:gd name="T17" fmla="*/ 71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217">
                  <a:moveTo>
                    <a:pt x="113" y="71"/>
                  </a:moveTo>
                  <a:cubicBezTo>
                    <a:pt x="119" y="64"/>
                    <a:pt x="122" y="55"/>
                    <a:pt x="122" y="44"/>
                  </a:cubicBezTo>
                  <a:cubicBezTo>
                    <a:pt x="122" y="20"/>
                    <a:pt x="102" y="0"/>
                    <a:pt x="77" y="0"/>
                  </a:cubicBezTo>
                  <a:cubicBezTo>
                    <a:pt x="53" y="0"/>
                    <a:pt x="33" y="20"/>
                    <a:pt x="33" y="44"/>
                  </a:cubicBezTo>
                  <a:cubicBezTo>
                    <a:pt x="33" y="55"/>
                    <a:pt x="36" y="64"/>
                    <a:pt x="42" y="71"/>
                  </a:cubicBezTo>
                  <a:cubicBezTo>
                    <a:pt x="17" y="84"/>
                    <a:pt x="0" y="110"/>
                    <a:pt x="0" y="140"/>
                  </a:cubicBezTo>
                  <a:cubicBezTo>
                    <a:pt x="0" y="183"/>
                    <a:pt x="35" y="217"/>
                    <a:pt x="77" y="217"/>
                  </a:cubicBezTo>
                  <a:cubicBezTo>
                    <a:pt x="120" y="217"/>
                    <a:pt x="155" y="183"/>
                    <a:pt x="155" y="140"/>
                  </a:cubicBezTo>
                  <a:cubicBezTo>
                    <a:pt x="155" y="110"/>
                    <a:pt x="138" y="84"/>
                    <a:pt x="113" y="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7" name="Freeform 19">
              <a:extLst>
                <a:ext uri="{FF2B5EF4-FFF2-40B4-BE49-F238E27FC236}">
                  <a16:creationId xmlns:a16="http://schemas.microsoft.com/office/drawing/2014/main" xmlns="" id="{9C8DB2B2-AD0D-435B-A33F-F0D890EAA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686" y="5752966"/>
              <a:ext cx="265958" cy="1017660"/>
            </a:xfrm>
            <a:custGeom>
              <a:avLst/>
              <a:gdLst>
                <a:gd name="T0" fmla="*/ 553 w 553"/>
                <a:gd name="T1" fmla="*/ 454 h 2116"/>
                <a:gd name="T2" fmla="*/ 325 w 553"/>
                <a:gd name="T3" fmla="*/ 699 h 2116"/>
                <a:gd name="T4" fmla="*/ 299 w 553"/>
                <a:gd name="T5" fmla="*/ 0 h 2116"/>
                <a:gd name="T6" fmla="*/ 264 w 553"/>
                <a:gd name="T7" fmla="*/ 936 h 2116"/>
                <a:gd name="T8" fmla="*/ 0 w 553"/>
                <a:gd name="T9" fmla="*/ 586 h 2116"/>
                <a:gd name="T10" fmla="*/ 255 w 553"/>
                <a:gd name="T11" fmla="*/ 1040 h 2116"/>
                <a:gd name="T12" fmla="*/ 193 w 553"/>
                <a:gd name="T13" fmla="*/ 2116 h 2116"/>
                <a:gd name="T14" fmla="*/ 299 w 553"/>
                <a:gd name="T15" fmla="*/ 2116 h 2116"/>
                <a:gd name="T16" fmla="*/ 404 w 553"/>
                <a:gd name="T17" fmla="*/ 2116 h 2116"/>
                <a:gd name="T18" fmla="*/ 325 w 553"/>
                <a:gd name="T19" fmla="*/ 813 h 2116"/>
                <a:gd name="T20" fmla="*/ 553 w 553"/>
                <a:gd name="T21" fmla="*/ 454 h 2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3" h="2116">
                  <a:moveTo>
                    <a:pt x="553" y="454"/>
                  </a:moveTo>
                  <a:lnTo>
                    <a:pt x="325" y="699"/>
                  </a:lnTo>
                  <a:lnTo>
                    <a:pt x="299" y="0"/>
                  </a:lnTo>
                  <a:lnTo>
                    <a:pt x="264" y="936"/>
                  </a:lnTo>
                  <a:lnTo>
                    <a:pt x="0" y="586"/>
                  </a:lnTo>
                  <a:lnTo>
                    <a:pt x="255" y="1040"/>
                  </a:lnTo>
                  <a:lnTo>
                    <a:pt x="193" y="2116"/>
                  </a:lnTo>
                  <a:lnTo>
                    <a:pt x="299" y="2116"/>
                  </a:lnTo>
                  <a:lnTo>
                    <a:pt x="404" y="2116"/>
                  </a:lnTo>
                  <a:lnTo>
                    <a:pt x="325" y="813"/>
                  </a:lnTo>
                  <a:lnTo>
                    <a:pt x="553" y="454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dirty="0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1C07DD3E-A408-4C37-B9DD-5D08CB74E0F2}"/>
              </a:ext>
            </a:extLst>
          </p:cNvPr>
          <p:cNvSpPr/>
          <p:nvPr/>
        </p:nvSpPr>
        <p:spPr>
          <a:xfrm>
            <a:off x="-6263" y="6442275"/>
            <a:ext cx="12195087" cy="478355"/>
          </a:xfrm>
          <a:custGeom>
            <a:avLst/>
            <a:gdLst>
              <a:gd name="connsiteX0" fmla="*/ 0 w 12188825"/>
              <a:gd name="connsiteY0" fmla="*/ 0 h 435199"/>
              <a:gd name="connsiteX1" fmla="*/ 12188825 w 12188825"/>
              <a:gd name="connsiteY1" fmla="*/ 0 h 435199"/>
              <a:gd name="connsiteX2" fmla="*/ 12188825 w 12188825"/>
              <a:gd name="connsiteY2" fmla="*/ 435199 h 435199"/>
              <a:gd name="connsiteX3" fmla="*/ 0 w 12188825"/>
              <a:gd name="connsiteY3" fmla="*/ 435199 h 435199"/>
              <a:gd name="connsiteX4" fmla="*/ 0 w 12188825"/>
              <a:gd name="connsiteY4" fmla="*/ 0 h 435199"/>
              <a:gd name="connsiteX0" fmla="*/ 0 w 12188825"/>
              <a:gd name="connsiteY0" fmla="*/ 87453 h 522652"/>
              <a:gd name="connsiteX1" fmla="*/ 12188825 w 12188825"/>
              <a:gd name="connsiteY1" fmla="*/ 87453 h 522652"/>
              <a:gd name="connsiteX2" fmla="*/ 12188825 w 12188825"/>
              <a:gd name="connsiteY2" fmla="*/ 522652 h 522652"/>
              <a:gd name="connsiteX3" fmla="*/ 0 w 12188825"/>
              <a:gd name="connsiteY3" fmla="*/ 522652 h 522652"/>
              <a:gd name="connsiteX4" fmla="*/ 0 w 12188825"/>
              <a:gd name="connsiteY4" fmla="*/ 87453 h 522652"/>
              <a:gd name="connsiteX0" fmla="*/ 0 w 12188825"/>
              <a:gd name="connsiteY0" fmla="*/ 35135 h 470334"/>
              <a:gd name="connsiteX1" fmla="*/ 12188825 w 12188825"/>
              <a:gd name="connsiteY1" fmla="*/ 35135 h 470334"/>
              <a:gd name="connsiteX2" fmla="*/ 12188825 w 12188825"/>
              <a:gd name="connsiteY2" fmla="*/ 470334 h 470334"/>
              <a:gd name="connsiteX3" fmla="*/ 0 w 12188825"/>
              <a:gd name="connsiteY3" fmla="*/ 470334 h 470334"/>
              <a:gd name="connsiteX4" fmla="*/ 0 w 12188825"/>
              <a:gd name="connsiteY4" fmla="*/ 35135 h 470334"/>
              <a:gd name="connsiteX0" fmla="*/ 0 w 12188825"/>
              <a:gd name="connsiteY0" fmla="*/ 12335 h 447534"/>
              <a:gd name="connsiteX1" fmla="*/ 4583575 w 12188825"/>
              <a:gd name="connsiteY1" fmla="*/ 110270 h 447534"/>
              <a:gd name="connsiteX2" fmla="*/ 12188825 w 12188825"/>
              <a:gd name="connsiteY2" fmla="*/ 12335 h 447534"/>
              <a:gd name="connsiteX3" fmla="*/ 12188825 w 12188825"/>
              <a:gd name="connsiteY3" fmla="*/ 447534 h 447534"/>
              <a:gd name="connsiteX4" fmla="*/ 0 w 12188825"/>
              <a:gd name="connsiteY4" fmla="*/ 447534 h 447534"/>
              <a:gd name="connsiteX5" fmla="*/ 0 w 12188825"/>
              <a:gd name="connsiteY5" fmla="*/ 12335 h 447534"/>
              <a:gd name="connsiteX0" fmla="*/ 0 w 12188825"/>
              <a:gd name="connsiteY0" fmla="*/ 72000 h 507199"/>
              <a:gd name="connsiteX1" fmla="*/ 4583575 w 12188825"/>
              <a:gd name="connsiteY1" fmla="*/ 169935 h 507199"/>
              <a:gd name="connsiteX2" fmla="*/ 12188825 w 12188825"/>
              <a:gd name="connsiteY2" fmla="*/ 72000 h 507199"/>
              <a:gd name="connsiteX3" fmla="*/ 12188825 w 12188825"/>
              <a:gd name="connsiteY3" fmla="*/ 507199 h 507199"/>
              <a:gd name="connsiteX4" fmla="*/ 0 w 12188825"/>
              <a:gd name="connsiteY4" fmla="*/ 507199 h 507199"/>
              <a:gd name="connsiteX5" fmla="*/ 0 w 12188825"/>
              <a:gd name="connsiteY5" fmla="*/ 72000 h 507199"/>
              <a:gd name="connsiteX0" fmla="*/ 0 w 12188825"/>
              <a:gd name="connsiteY0" fmla="*/ 24294 h 459493"/>
              <a:gd name="connsiteX1" fmla="*/ 4572001 w 12188825"/>
              <a:gd name="connsiteY1" fmla="*/ 261125 h 459493"/>
              <a:gd name="connsiteX2" fmla="*/ 12188825 w 12188825"/>
              <a:gd name="connsiteY2" fmla="*/ 24294 h 459493"/>
              <a:gd name="connsiteX3" fmla="*/ 12188825 w 12188825"/>
              <a:gd name="connsiteY3" fmla="*/ 459493 h 459493"/>
              <a:gd name="connsiteX4" fmla="*/ 0 w 12188825"/>
              <a:gd name="connsiteY4" fmla="*/ 459493 h 459493"/>
              <a:gd name="connsiteX5" fmla="*/ 0 w 12188825"/>
              <a:gd name="connsiteY5" fmla="*/ 24294 h 459493"/>
              <a:gd name="connsiteX0" fmla="*/ 0 w 12188825"/>
              <a:gd name="connsiteY0" fmla="*/ 24294 h 459493"/>
              <a:gd name="connsiteX1" fmla="*/ 2662177 w 12188825"/>
              <a:gd name="connsiteY1" fmla="*/ 249551 h 459493"/>
              <a:gd name="connsiteX2" fmla="*/ 4572001 w 12188825"/>
              <a:gd name="connsiteY2" fmla="*/ 261125 h 459493"/>
              <a:gd name="connsiteX3" fmla="*/ 12188825 w 12188825"/>
              <a:gd name="connsiteY3" fmla="*/ 24294 h 459493"/>
              <a:gd name="connsiteX4" fmla="*/ 12188825 w 12188825"/>
              <a:gd name="connsiteY4" fmla="*/ 459493 h 459493"/>
              <a:gd name="connsiteX5" fmla="*/ 0 w 12188825"/>
              <a:gd name="connsiteY5" fmla="*/ 459493 h 459493"/>
              <a:gd name="connsiteX6" fmla="*/ 0 w 12188825"/>
              <a:gd name="connsiteY6" fmla="*/ 24294 h 459493"/>
              <a:gd name="connsiteX0" fmla="*/ 0 w 12188825"/>
              <a:gd name="connsiteY0" fmla="*/ 24294 h 459493"/>
              <a:gd name="connsiteX1" fmla="*/ 2662177 w 12188825"/>
              <a:gd name="connsiteY1" fmla="*/ 249551 h 459493"/>
              <a:gd name="connsiteX2" fmla="*/ 4572001 w 12188825"/>
              <a:gd name="connsiteY2" fmla="*/ 261125 h 459493"/>
              <a:gd name="connsiteX3" fmla="*/ 12188825 w 12188825"/>
              <a:gd name="connsiteY3" fmla="*/ 24294 h 459493"/>
              <a:gd name="connsiteX4" fmla="*/ 12188825 w 12188825"/>
              <a:gd name="connsiteY4" fmla="*/ 459493 h 459493"/>
              <a:gd name="connsiteX5" fmla="*/ 0 w 12188825"/>
              <a:gd name="connsiteY5" fmla="*/ 459493 h 459493"/>
              <a:gd name="connsiteX6" fmla="*/ 0 w 12188825"/>
              <a:gd name="connsiteY6" fmla="*/ 24294 h 459493"/>
              <a:gd name="connsiteX0" fmla="*/ 0 w 12188825"/>
              <a:gd name="connsiteY0" fmla="*/ 14309 h 449508"/>
              <a:gd name="connsiteX1" fmla="*/ 2662177 w 12188825"/>
              <a:gd name="connsiteY1" fmla="*/ 239566 h 449508"/>
              <a:gd name="connsiteX2" fmla="*/ 4572001 w 12188825"/>
              <a:gd name="connsiteY2" fmla="*/ 251140 h 449508"/>
              <a:gd name="connsiteX3" fmla="*/ 7048982 w 12188825"/>
              <a:gd name="connsiteY3" fmla="*/ 158544 h 449508"/>
              <a:gd name="connsiteX4" fmla="*/ 12188825 w 12188825"/>
              <a:gd name="connsiteY4" fmla="*/ 14309 h 449508"/>
              <a:gd name="connsiteX5" fmla="*/ 12188825 w 12188825"/>
              <a:gd name="connsiteY5" fmla="*/ 449508 h 449508"/>
              <a:gd name="connsiteX6" fmla="*/ 0 w 12188825"/>
              <a:gd name="connsiteY6" fmla="*/ 449508 h 449508"/>
              <a:gd name="connsiteX7" fmla="*/ 0 w 12188825"/>
              <a:gd name="connsiteY7" fmla="*/ 14309 h 449508"/>
              <a:gd name="connsiteX0" fmla="*/ 0 w 12188825"/>
              <a:gd name="connsiteY0" fmla="*/ 53972 h 489171"/>
              <a:gd name="connsiteX1" fmla="*/ 2662177 w 12188825"/>
              <a:gd name="connsiteY1" fmla="*/ 279229 h 489171"/>
              <a:gd name="connsiteX2" fmla="*/ 4572001 w 12188825"/>
              <a:gd name="connsiteY2" fmla="*/ 290803 h 489171"/>
              <a:gd name="connsiteX3" fmla="*/ 7048982 w 12188825"/>
              <a:gd name="connsiteY3" fmla="*/ 198207 h 489171"/>
              <a:gd name="connsiteX4" fmla="*/ 8461094 w 12188825"/>
              <a:gd name="connsiteY4" fmla="*/ 13011 h 489171"/>
              <a:gd name="connsiteX5" fmla="*/ 12188825 w 12188825"/>
              <a:gd name="connsiteY5" fmla="*/ 53972 h 489171"/>
              <a:gd name="connsiteX6" fmla="*/ 12188825 w 12188825"/>
              <a:gd name="connsiteY6" fmla="*/ 489171 h 489171"/>
              <a:gd name="connsiteX7" fmla="*/ 0 w 12188825"/>
              <a:gd name="connsiteY7" fmla="*/ 489171 h 489171"/>
              <a:gd name="connsiteX8" fmla="*/ 0 w 12188825"/>
              <a:gd name="connsiteY8" fmla="*/ 53972 h 489171"/>
              <a:gd name="connsiteX0" fmla="*/ 0 w 12188825"/>
              <a:gd name="connsiteY0" fmla="*/ 49882 h 485081"/>
              <a:gd name="connsiteX1" fmla="*/ 2662177 w 12188825"/>
              <a:gd name="connsiteY1" fmla="*/ 275139 h 485081"/>
              <a:gd name="connsiteX2" fmla="*/ 4572001 w 12188825"/>
              <a:gd name="connsiteY2" fmla="*/ 286713 h 485081"/>
              <a:gd name="connsiteX3" fmla="*/ 7048982 w 12188825"/>
              <a:gd name="connsiteY3" fmla="*/ 194117 h 485081"/>
              <a:gd name="connsiteX4" fmla="*/ 8461094 w 12188825"/>
              <a:gd name="connsiteY4" fmla="*/ 8921 h 485081"/>
              <a:gd name="connsiteX5" fmla="*/ 9664861 w 12188825"/>
              <a:gd name="connsiteY5" fmla="*/ 66795 h 485081"/>
              <a:gd name="connsiteX6" fmla="*/ 12188825 w 12188825"/>
              <a:gd name="connsiteY6" fmla="*/ 49882 h 485081"/>
              <a:gd name="connsiteX7" fmla="*/ 12188825 w 12188825"/>
              <a:gd name="connsiteY7" fmla="*/ 485081 h 485081"/>
              <a:gd name="connsiteX8" fmla="*/ 0 w 12188825"/>
              <a:gd name="connsiteY8" fmla="*/ 485081 h 485081"/>
              <a:gd name="connsiteX9" fmla="*/ 0 w 12188825"/>
              <a:gd name="connsiteY9" fmla="*/ 49882 h 485081"/>
              <a:gd name="connsiteX0" fmla="*/ 0 w 12188825"/>
              <a:gd name="connsiteY0" fmla="*/ 49882 h 485081"/>
              <a:gd name="connsiteX1" fmla="*/ 2662177 w 12188825"/>
              <a:gd name="connsiteY1" fmla="*/ 275139 h 485081"/>
              <a:gd name="connsiteX2" fmla="*/ 4572001 w 12188825"/>
              <a:gd name="connsiteY2" fmla="*/ 286713 h 485081"/>
              <a:gd name="connsiteX3" fmla="*/ 7048982 w 12188825"/>
              <a:gd name="connsiteY3" fmla="*/ 194117 h 485081"/>
              <a:gd name="connsiteX4" fmla="*/ 8461094 w 12188825"/>
              <a:gd name="connsiteY4" fmla="*/ 8921 h 485081"/>
              <a:gd name="connsiteX5" fmla="*/ 9664861 w 12188825"/>
              <a:gd name="connsiteY5" fmla="*/ 66795 h 485081"/>
              <a:gd name="connsiteX6" fmla="*/ 12188825 w 12188825"/>
              <a:gd name="connsiteY6" fmla="*/ 49882 h 485081"/>
              <a:gd name="connsiteX7" fmla="*/ 12188825 w 12188825"/>
              <a:gd name="connsiteY7" fmla="*/ 485081 h 485081"/>
              <a:gd name="connsiteX8" fmla="*/ 0 w 12188825"/>
              <a:gd name="connsiteY8" fmla="*/ 485081 h 485081"/>
              <a:gd name="connsiteX9" fmla="*/ 0 w 12188825"/>
              <a:gd name="connsiteY9" fmla="*/ 49882 h 485081"/>
              <a:gd name="connsiteX0" fmla="*/ 0 w 12188825"/>
              <a:gd name="connsiteY0" fmla="*/ 49882 h 485081"/>
              <a:gd name="connsiteX1" fmla="*/ 2662177 w 12188825"/>
              <a:gd name="connsiteY1" fmla="*/ 275139 h 485081"/>
              <a:gd name="connsiteX2" fmla="*/ 4572001 w 12188825"/>
              <a:gd name="connsiteY2" fmla="*/ 286713 h 485081"/>
              <a:gd name="connsiteX3" fmla="*/ 7048982 w 12188825"/>
              <a:gd name="connsiteY3" fmla="*/ 194117 h 485081"/>
              <a:gd name="connsiteX4" fmla="*/ 8461094 w 12188825"/>
              <a:gd name="connsiteY4" fmla="*/ 8921 h 485081"/>
              <a:gd name="connsiteX5" fmla="*/ 9664861 w 12188825"/>
              <a:gd name="connsiteY5" fmla="*/ 66795 h 485081"/>
              <a:gd name="connsiteX6" fmla="*/ 12188825 w 12188825"/>
              <a:gd name="connsiteY6" fmla="*/ 49882 h 485081"/>
              <a:gd name="connsiteX7" fmla="*/ 12188825 w 12188825"/>
              <a:gd name="connsiteY7" fmla="*/ 485081 h 485081"/>
              <a:gd name="connsiteX8" fmla="*/ 0 w 12188825"/>
              <a:gd name="connsiteY8" fmla="*/ 485081 h 485081"/>
              <a:gd name="connsiteX9" fmla="*/ 0 w 12188825"/>
              <a:gd name="connsiteY9" fmla="*/ 49882 h 485081"/>
              <a:gd name="connsiteX0" fmla="*/ 0 w 12188825"/>
              <a:gd name="connsiteY0" fmla="*/ 49882 h 485081"/>
              <a:gd name="connsiteX1" fmla="*/ 2650602 w 12188825"/>
              <a:gd name="connsiteY1" fmla="*/ 385529 h 485081"/>
              <a:gd name="connsiteX2" fmla="*/ 4572001 w 12188825"/>
              <a:gd name="connsiteY2" fmla="*/ 286713 h 485081"/>
              <a:gd name="connsiteX3" fmla="*/ 7048982 w 12188825"/>
              <a:gd name="connsiteY3" fmla="*/ 194117 h 485081"/>
              <a:gd name="connsiteX4" fmla="*/ 8461094 w 12188825"/>
              <a:gd name="connsiteY4" fmla="*/ 8921 h 485081"/>
              <a:gd name="connsiteX5" fmla="*/ 9664861 w 12188825"/>
              <a:gd name="connsiteY5" fmla="*/ 66795 h 485081"/>
              <a:gd name="connsiteX6" fmla="*/ 12188825 w 12188825"/>
              <a:gd name="connsiteY6" fmla="*/ 49882 h 485081"/>
              <a:gd name="connsiteX7" fmla="*/ 12188825 w 12188825"/>
              <a:gd name="connsiteY7" fmla="*/ 485081 h 485081"/>
              <a:gd name="connsiteX8" fmla="*/ 0 w 12188825"/>
              <a:gd name="connsiteY8" fmla="*/ 485081 h 485081"/>
              <a:gd name="connsiteX9" fmla="*/ 0 w 12188825"/>
              <a:gd name="connsiteY9" fmla="*/ 49882 h 485081"/>
              <a:gd name="connsiteX0" fmla="*/ 0 w 12200400"/>
              <a:gd name="connsiteY0" fmla="*/ 2135 h 731706"/>
              <a:gd name="connsiteX1" fmla="*/ 2662177 w 12200400"/>
              <a:gd name="connsiteY1" fmla="*/ 632154 h 731706"/>
              <a:gd name="connsiteX2" fmla="*/ 4583576 w 12200400"/>
              <a:gd name="connsiteY2" fmla="*/ 533338 h 731706"/>
              <a:gd name="connsiteX3" fmla="*/ 7060557 w 12200400"/>
              <a:gd name="connsiteY3" fmla="*/ 440742 h 731706"/>
              <a:gd name="connsiteX4" fmla="*/ 8472669 w 12200400"/>
              <a:gd name="connsiteY4" fmla="*/ 255546 h 731706"/>
              <a:gd name="connsiteX5" fmla="*/ 9676436 w 12200400"/>
              <a:gd name="connsiteY5" fmla="*/ 313420 h 731706"/>
              <a:gd name="connsiteX6" fmla="*/ 12200400 w 12200400"/>
              <a:gd name="connsiteY6" fmla="*/ 296507 h 731706"/>
              <a:gd name="connsiteX7" fmla="*/ 12200400 w 12200400"/>
              <a:gd name="connsiteY7" fmla="*/ 731706 h 731706"/>
              <a:gd name="connsiteX8" fmla="*/ 11575 w 12200400"/>
              <a:gd name="connsiteY8" fmla="*/ 731706 h 731706"/>
              <a:gd name="connsiteX9" fmla="*/ 0 w 12200400"/>
              <a:gd name="connsiteY9" fmla="*/ 2135 h 731706"/>
              <a:gd name="connsiteX0" fmla="*/ 0 w 12200400"/>
              <a:gd name="connsiteY0" fmla="*/ 2135 h 731706"/>
              <a:gd name="connsiteX1" fmla="*/ 2662177 w 12200400"/>
              <a:gd name="connsiteY1" fmla="*/ 632154 h 731706"/>
              <a:gd name="connsiteX2" fmla="*/ 4583576 w 12200400"/>
              <a:gd name="connsiteY2" fmla="*/ 533338 h 731706"/>
              <a:gd name="connsiteX3" fmla="*/ 7060557 w 12200400"/>
              <a:gd name="connsiteY3" fmla="*/ 440742 h 731706"/>
              <a:gd name="connsiteX4" fmla="*/ 8495819 w 12200400"/>
              <a:gd name="connsiteY4" fmla="*/ 71562 h 731706"/>
              <a:gd name="connsiteX5" fmla="*/ 9676436 w 12200400"/>
              <a:gd name="connsiteY5" fmla="*/ 313420 h 731706"/>
              <a:gd name="connsiteX6" fmla="*/ 12200400 w 12200400"/>
              <a:gd name="connsiteY6" fmla="*/ 296507 h 731706"/>
              <a:gd name="connsiteX7" fmla="*/ 12200400 w 12200400"/>
              <a:gd name="connsiteY7" fmla="*/ 731706 h 731706"/>
              <a:gd name="connsiteX8" fmla="*/ 11575 w 12200400"/>
              <a:gd name="connsiteY8" fmla="*/ 731706 h 731706"/>
              <a:gd name="connsiteX9" fmla="*/ 0 w 12200400"/>
              <a:gd name="connsiteY9" fmla="*/ 2135 h 731706"/>
              <a:gd name="connsiteX0" fmla="*/ 0 w 12200400"/>
              <a:gd name="connsiteY0" fmla="*/ 2135 h 731706"/>
              <a:gd name="connsiteX1" fmla="*/ 2662177 w 12200400"/>
              <a:gd name="connsiteY1" fmla="*/ 632154 h 731706"/>
              <a:gd name="connsiteX2" fmla="*/ 4583576 w 12200400"/>
              <a:gd name="connsiteY2" fmla="*/ 533338 h 731706"/>
              <a:gd name="connsiteX3" fmla="*/ 7083706 w 12200400"/>
              <a:gd name="connsiteY3" fmla="*/ 256758 h 731706"/>
              <a:gd name="connsiteX4" fmla="*/ 8495819 w 12200400"/>
              <a:gd name="connsiteY4" fmla="*/ 71562 h 731706"/>
              <a:gd name="connsiteX5" fmla="*/ 9676436 w 12200400"/>
              <a:gd name="connsiteY5" fmla="*/ 313420 h 731706"/>
              <a:gd name="connsiteX6" fmla="*/ 12200400 w 12200400"/>
              <a:gd name="connsiteY6" fmla="*/ 296507 h 731706"/>
              <a:gd name="connsiteX7" fmla="*/ 12200400 w 12200400"/>
              <a:gd name="connsiteY7" fmla="*/ 731706 h 731706"/>
              <a:gd name="connsiteX8" fmla="*/ 11575 w 12200400"/>
              <a:gd name="connsiteY8" fmla="*/ 731706 h 731706"/>
              <a:gd name="connsiteX9" fmla="*/ 0 w 12200400"/>
              <a:gd name="connsiteY9" fmla="*/ 2135 h 731706"/>
              <a:gd name="connsiteX0" fmla="*/ 0 w 12200400"/>
              <a:gd name="connsiteY0" fmla="*/ 2135 h 731706"/>
              <a:gd name="connsiteX1" fmla="*/ 2662177 w 12200400"/>
              <a:gd name="connsiteY1" fmla="*/ 632154 h 731706"/>
              <a:gd name="connsiteX2" fmla="*/ 4583576 w 12200400"/>
              <a:gd name="connsiteY2" fmla="*/ 533338 h 731706"/>
              <a:gd name="connsiteX3" fmla="*/ 7083706 w 12200400"/>
              <a:gd name="connsiteY3" fmla="*/ 256758 h 731706"/>
              <a:gd name="connsiteX4" fmla="*/ 8495819 w 12200400"/>
              <a:gd name="connsiteY4" fmla="*/ 71562 h 731706"/>
              <a:gd name="connsiteX5" fmla="*/ 9676436 w 12200400"/>
              <a:gd name="connsiteY5" fmla="*/ 313420 h 731706"/>
              <a:gd name="connsiteX6" fmla="*/ 12200400 w 12200400"/>
              <a:gd name="connsiteY6" fmla="*/ 296507 h 731706"/>
              <a:gd name="connsiteX7" fmla="*/ 12200400 w 12200400"/>
              <a:gd name="connsiteY7" fmla="*/ 731706 h 731706"/>
              <a:gd name="connsiteX8" fmla="*/ 11575 w 12200400"/>
              <a:gd name="connsiteY8" fmla="*/ 731706 h 731706"/>
              <a:gd name="connsiteX9" fmla="*/ 0 w 12200400"/>
              <a:gd name="connsiteY9" fmla="*/ 2135 h 731706"/>
              <a:gd name="connsiteX0" fmla="*/ 0 w 12200400"/>
              <a:gd name="connsiteY0" fmla="*/ 2135 h 731706"/>
              <a:gd name="connsiteX1" fmla="*/ 2662177 w 12200400"/>
              <a:gd name="connsiteY1" fmla="*/ 632154 h 731706"/>
              <a:gd name="connsiteX2" fmla="*/ 4583576 w 12200400"/>
              <a:gd name="connsiteY2" fmla="*/ 533338 h 731706"/>
              <a:gd name="connsiteX3" fmla="*/ 7083706 w 12200400"/>
              <a:gd name="connsiteY3" fmla="*/ 256758 h 731706"/>
              <a:gd name="connsiteX4" fmla="*/ 8495819 w 12200400"/>
              <a:gd name="connsiteY4" fmla="*/ 71562 h 731706"/>
              <a:gd name="connsiteX5" fmla="*/ 10081550 w 12200400"/>
              <a:gd name="connsiteY5" fmla="*/ 166234 h 731706"/>
              <a:gd name="connsiteX6" fmla="*/ 12200400 w 12200400"/>
              <a:gd name="connsiteY6" fmla="*/ 296507 h 731706"/>
              <a:gd name="connsiteX7" fmla="*/ 12200400 w 12200400"/>
              <a:gd name="connsiteY7" fmla="*/ 731706 h 731706"/>
              <a:gd name="connsiteX8" fmla="*/ 11575 w 12200400"/>
              <a:gd name="connsiteY8" fmla="*/ 731706 h 731706"/>
              <a:gd name="connsiteX9" fmla="*/ 0 w 12200400"/>
              <a:gd name="connsiteY9" fmla="*/ 2135 h 73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200400" h="731706">
                <a:moveTo>
                  <a:pt x="0" y="2135"/>
                </a:moveTo>
                <a:cubicBezTo>
                  <a:pt x="441767" y="-42501"/>
                  <a:pt x="1830729" y="627406"/>
                  <a:pt x="2662177" y="632154"/>
                </a:cubicBezTo>
                <a:cubicBezTo>
                  <a:pt x="3424177" y="671626"/>
                  <a:pt x="2993872" y="561235"/>
                  <a:pt x="4583576" y="533338"/>
                </a:cubicBezTo>
                <a:lnTo>
                  <a:pt x="7083706" y="256758"/>
                </a:lnTo>
                <a:cubicBezTo>
                  <a:pt x="7772399" y="47697"/>
                  <a:pt x="7639179" y="95601"/>
                  <a:pt x="8495819" y="71562"/>
                </a:cubicBezTo>
                <a:cubicBezTo>
                  <a:pt x="8947232" y="34909"/>
                  <a:pt x="9460262" y="159407"/>
                  <a:pt x="10081550" y="166234"/>
                </a:cubicBezTo>
                <a:lnTo>
                  <a:pt x="12200400" y="296507"/>
                </a:lnTo>
                <a:lnTo>
                  <a:pt x="12200400" y="731706"/>
                </a:lnTo>
                <a:lnTo>
                  <a:pt x="11575" y="731706"/>
                </a:lnTo>
                <a:lnTo>
                  <a:pt x="0" y="21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xmlns="" id="{C52963E8-3447-4152-B83B-94F2D2252928}"/>
              </a:ext>
            </a:extLst>
          </p:cNvPr>
          <p:cNvSpPr/>
          <p:nvPr/>
        </p:nvSpPr>
        <p:spPr>
          <a:xfrm>
            <a:off x="771426" y="5674136"/>
            <a:ext cx="5967762" cy="1259019"/>
          </a:xfrm>
          <a:custGeom>
            <a:avLst/>
            <a:gdLst>
              <a:gd name="connsiteX0" fmla="*/ 0 w 6945065"/>
              <a:gd name="connsiteY0" fmla="*/ 929501 h 980164"/>
              <a:gd name="connsiteX1" fmla="*/ 752354 w 6945065"/>
              <a:gd name="connsiteY1" fmla="*/ 744306 h 980164"/>
              <a:gd name="connsiteX2" fmla="*/ 2314936 w 6945065"/>
              <a:gd name="connsiteY2" fmla="*/ 732732 h 980164"/>
              <a:gd name="connsiteX3" fmla="*/ 3912243 w 6945065"/>
              <a:gd name="connsiteY3" fmla="*/ 698008 h 980164"/>
              <a:gd name="connsiteX4" fmla="*/ 5694744 w 6945065"/>
              <a:gd name="connsiteY4" fmla="*/ 616985 h 980164"/>
              <a:gd name="connsiteX5" fmla="*/ 6215605 w 6945065"/>
              <a:gd name="connsiteY5" fmla="*/ 431790 h 980164"/>
              <a:gd name="connsiteX6" fmla="*/ 5984111 w 6945065"/>
              <a:gd name="connsiteY6" fmla="*/ 84549 h 980164"/>
              <a:gd name="connsiteX7" fmla="*/ 6261903 w 6945065"/>
              <a:gd name="connsiteY7" fmla="*/ 26676 h 980164"/>
              <a:gd name="connsiteX8" fmla="*/ 6574420 w 6945065"/>
              <a:gd name="connsiteY8" fmla="*/ 443365 h 980164"/>
              <a:gd name="connsiteX9" fmla="*/ 6944810 w 6945065"/>
              <a:gd name="connsiteY9" fmla="*/ 547537 h 980164"/>
              <a:gd name="connsiteX10" fmla="*/ 6516547 w 6945065"/>
              <a:gd name="connsiteY10" fmla="*/ 616985 h 980164"/>
              <a:gd name="connsiteX11" fmla="*/ 5660020 w 6945065"/>
              <a:gd name="connsiteY11" fmla="*/ 709582 h 980164"/>
              <a:gd name="connsiteX12" fmla="*/ 5602147 w 6945065"/>
              <a:gd name="connsiteY12" fmla="*/ 952651 h 980164"/>
              <a:gd name="connsiteX13" fmla="*/ 57873 w 6945065"/>
              <a:gd name="connsiteY13" fmla="*/ 964225 h 980164"/>
              <a:gd name="connsiteX0" fmla="*/ 694481 w 6887192"/>
              <a:gd name="connsiteY0" fmla="*/ 744306 h 980164"/>
              <a:gd name="connsiteX1" fmla="*/ 2257063 w 6887192"/>
              <a:gd name="connsiteY1" fmla="*/ 732732 h 980164"/>
              <a:gd name="connsiteX2" fmla="*/ 3854370 w 6887192"/>
              <a:gd name="connsiteY2" fmla="*/ 698008 h 980164"/>
              <a:gd name="connsiteX3" fmla="*/ 5636871 w 6887192"/>
              <a:gd name="connsiteY3" fmla="*/ 616985 h 980164"/>
              <a:gd name="connsiteX4" fmla="*/ 6157732 w 6887192"/>
              <a:gd name="connsiteY4" fmla="*/ 431790 h 980164"/>
              <a:gd name="connsiteX5" fmla="*/ 5926238 w 6887192"/>
              <a:gd name="connsiteY5" fmla="*/ 84549 h 980164"/>
              <a:gd name="connsiteX6" fmla="*/ 6204030 w 6887192"/>
              <a:gd name="connsiteY6" fmla="*/ 26676 h 980164"/>
              <a:gd name="connsiteX7" fmla="*/ 6516547 w 6887192"/>
              <a:gd name="connsiteY7" fmla="*/ 443365 h 980164"/>
              <a:gd name="connsiteX8" fmla="*/ 6886937 w 6887192"/>
              <a:gd name="connsiteY8" fmla="*/ 547537 h 980164"/>
              <a:gd name="connsiteX9" fmla="*/ 6458674 w 6887192"/>
              <a:gd name="connsiteY9" fmla="*/ 616985 h 980164"/>
              <a:gd name="connsiteX10" fmla="*/ 5602147 w 6887192"/>
              <a:gd name="connsiteY10" fmla="*/ 709582 h 980164"/>
              <a:gd name="connsiteX11" fmla="*/ 5544274 w 6887192"/>
              <a:gd name="connsiteY11" fmla="*/ 952651 h 980164"/>
              <a:gd name="connsiteX12" fmla="*/ 0 w 6887192"/>
              <a:gd name="connsiteY12" fmla="*/ 964225 h 980164"/>
              <a:gd name="connsiteX0" fmla="*/ 694481 w 6887192"/>
              <a:gd name="connsiteY0" fmla="*/ 744306 h 980164"/>
              <a:gd name="connsiteX1" fmla="*/ 2257063 w 6887192"/>
              <a:gd name="connsiteY1" fmla="*/ 732732 h 980164"/>
              <a:gd name="connsiteX2" fmla="*/ 3854370 w 6887192"/>
              <a:gd name="connsiteY2" fmla="*/ 698008 h 980164"/>
              <a:gd name="connsiteX3" fmla="*/ 5636871 w 6887192"/>
              <a:gd name="connsiteY3" fmla="*/ 616985 h 980164"/>
              <a:gd name="connsiteX4" fmla="*/ 6157732 w 6887192"/>
              <a:gd name="connsiteY4" fmla="*/ 431790 h 980164"/>
              <a:gd name="connsiteX5" fmla="*/ 5926238 w 6887192"/>
              <a:gd name="connsiteY5" fmla="*/ 84549 h 980164"/>
              <a:gd name="connsiteX6" fmla="*/ 6204030 w 6887192"/>
              <a:gd name="connsiteY6" fmla="*/ 26676 h 980164"/>
              <a:gd name="connsiteX7" fmla="*/ 6516547 w 6887192"/>
              <a:gd name="connsiteY7" fmla="*/ 443365 h 980164"/>
              <a:gd name="connsiteX8" fmla="*/ 6886937 w 6887192"/>
              <a:gd name="connsiteY8" fmla="*/ 547537 h 980164"/>
              <a:gd name="connsiteX9" fmla="*/ 6458674 w 6887192"/>
              <a:gd name="connsiteY9" fmla="*/ 616985 h 980164"/>
              <a:gd name="connsiteX10" fmla="*/ 5602147 w 6887192"/>
              <a:gd name="connsiteY10" fmla="*/ 709582 h 980164"/>
              <a:gd name="connsiteX11" fmla="*/ 5544274 w 6887192"/>
              <a:gd name="connsiteY11" fmla="*/ 952651 h 980164"/>
              <a:gd name="connsiteX12" fmla="*/ 0 w 6887192"/>
              <a:gd name="connsiteY12" fmla="*/ 964225 h 980164"/>
              <a:gd name="connsiteX13" fmla="*/ 694481 w 6887192"/>
              <a:gd name="connsiteY13" fmla="*/ 744306 h 980164"/>
              <a:gd name="connsiteX0" fmla="*/ 694481 w 6887192"/>
              <a:gd name="connsiteY0" fmla="*/ 744306 h 980164"/>
              <a:gd name="connsiteX1" fmla="*/ 2257063 w 6887192"/>
              <a:gd name="connsiteY1" fmla="*/ 732732 h 980164"/>
              <a:gd name="connsiteX2" fmla="*/ 3854370 w 6887192"/>
              <a:gd name="connsiteY2" fmla="*/ 698008 h 980164"/>
              <a:gd name="connsiteX3" fmla="*/ 5636871 w 6887192"/>
              <a:gd name="connsiteY3" fmla="*/ 616985 h 980164"/>
              <a:gd name="connsiteX4" fmla="*/ 6157732 w 6887192"/>
              <a:gd name="connsiteY4" fmla="*/ 431790 h 980164"/>
              <a:gd name="connsiteX5" fmla="*/ 5926238 w 6887192"/>
              <a:gd name="connsiteY5" fmla="*/ 84549 h 980164"/>
              <a:gd name="connsiteX6" fmla="*/ 6204030 w 6887192"/>
              <a:gd name="connsiteY6" fmla="*/ 26676 h 980164"/>
              <a:gd name="connsiteX7" fmla="*/ 6516547 w 6887192"/>
              <a:gd name="connsiteY7" fmla="*/ 443365 h 980164"/>
              <a:gd name="connsiteX8" fmla="*/ 6886937 w 6887192"/>
              <a:gd name="connsiteY8" fmla="*/ 547537 h 980164"/>
              <a:gd name="connsiteX9" fmla="*/ 6458674 w 6887192"/>
              <a:gd name="connsiteY9" fmla="*/ 616985 h 980164"/>
              <a:gd name="connsiteX10" fmla="*/ 5602147 w 6887192"/>
              <a:gd name="connsiteY10" fmla="*/ 709582 h 980164"/>
              <a:gd name="connsiteX11" fmla="*/ 5544274 w 6887192"/>
              <a:gd name="connsiteY11" fmla="*/ 952651 h 980164"/>
              <a:gd name="connsiteX12" fmla="*/ 0 w 6887192"/>
              <a:gd name="connsiteY12" fmla="*/ 964225 h 980164"/>
              <a:gd name="connsiteX13" fmla="*/ 694481 w 6887192"/>
              <a:gd name="connsiteY13" fmla="*/ 744306 h 980164"/>
              <a:gd name="connsiteX0" fmla="*/ 694481 w 6887192"/>
              <a:gd name="connsiteY0" fmla="*/ 744306 h 980164"/>
              <a:gd name="connsiteX1" fmla="*/ 2257063 w 6887192"/>
              <a:gd name="connsiteY1" fmla="*/ 732732 h 980164"/>
              <a:gd name="connsiteX2" fmla="*/ 3854370 w 6887192"/>
              <a:gd name="connsiteY2" fmla="*/ 698008 h 980164"/>
              <a:gd name="connsiteX3" fmla="*/ 5636871 w 6887192"/>
              <a:gd name="connsiteY3" fmla="*/ 616985 h 980164"/>
              <a:gd name="connsiteX4" fmla="*/ 6157732 w 6887192"/>
              <a:gd name="connsiteY4" fmla="*/ 431790 h 980164"/>
              <a:gd name="connsiteX5" fmla="*/ 5926238 w 6887192"/>
              <a:gd name="connsiteY5" fmla="*/ 84549 h 980164"/>
              <a:gd name="connsiteX6" fmla="*/ 6204030 w 6887192"/>
              <a:gd name="connsiteY6" fmla="*/ 26676 h 980164"/>
              <a:gd name="connsiteX7" fmla="*/ 6516547 w 6887192"/>
              <a:gd name="connsiteY7" fmla="*/ 443365 h 980164"/>
              <a:gd name="connsiteX8" fmla="*/ 6886937 w 6887192"/>
              <a:gd name="connsiteY8" fmla="*/ 547537 h 980164"/>
              <a:gd name="connsiteX9" fmla="*/ 6458674 w 6887192"/>
              <a:gd name="connsiteY9" fmla="*/ 616985 h 980164"/>
              <a:gd name="connsiteX10" fmla="*/ 5602147 w 6887192"/>
              <a:gd name="connsiteY10" fmla="*/ 709582 h 980164"/>
              <a:gd name="connsiteX11" fmla="*/ 5544274 w 6887192"/>
              <a:gd name="connsiteY11" fmla="*/ 952651 h 980164"/>
              <a:gd name="connsiteX12" fmla="*/ 0 w 6887192"/>
              <a:gd name="connsiteY12" fmla="*/ 964225 h 980164"/>
              <a:gd name="connsiteX13" fmla="*/ 694481 w 6887192"/>
              <a:gd name="connsiteY13" fmla="*/ 744306 h 980164"/>
              <a:gd name="connsiteX0" fmla="*/ 694481 w 6887192"/>
              <a:gd name="connsiteY0" fmla="*/ 744306 h 964225"/>
              <a:gd name="connsiteX1" fmla="*/ 2257063 w 6887192"/>
              <a:gd name="connsiteY1" fmla="*/ 732732 h 964225"/>
              <a:gd name="connsiteX2" fmla="*/ 3854370 w 6887192"/>
              <a:gd name="connsiteY2" fmla="*/ 698008 h 964225"/>
              <a:gd name="connsiteX3" fmla="*/ 5636871 w 6887192"/>
              <a:gd name="connsiteY3" fmla="*/ 616985 h 964225"/>
              <a:gd name="connsiteX4" fmla="*/ 6157732 w 6887192"/>
              <a:gd name="connsiteY4" fmla="*/ 431790 h 964225"/>
              <a:gd name="connsiteX5" fmla="*/ 5926238 w 6887192"/>
              <a:gd name="connsiteY5" fmla="*/ 84549 h 964225"/>
              <a:gd name="connsiteX6" fmla="*/ 6204030 w 6887192"/>
              <a:gd name="connsiteY6" fmla="*/ 26676 h 964225"/>
              <a:gd name="connsiteX7" fmla="*/ 6516547 w 6887192"/>
              <a:gd name="connsiteY7" fmla="*/ 443365 h 964225"/>
              <a:gd name="connsiteX8" fmla="*/ 6886937 w 6887192"/>
              <a:gd name="connsiteY8" fmla="*/ 547537 h 964225"/>
              <a:gd name="connsiteX9" fmla="*/ 6458674 w 6887192"/>
              <a:gd name="connsiteY9" fmla="*/ 616985 h 964225"/>
              <a:gd name="connsiteX10" fmla="*/ 5602147 w 6887192"/>
              <a:gd name="connsiteY10" fmla="*/ 709582 h 964225"/>
              <a:gd name="connsiteX11" fmla="*/ 5544274 w 6887192"/>
              <a:gd name="connsiteY11" fmla="*/ 952651 h 964225"/>
              <a:gd name="connsiteX12" fmla="*/ 0 w 6887192"/>
              <a:gd name="connsiteY12" fmla="*/ 964225 h 964225"/>
              <a:gd name="connsiteX13" fmla="*/ 694481 w 6887192"/>
              <a:gd name="connsiteY13" fmla="*/ 744306 h 964225"/>
              <a:gd name="connsiteX0" fmla="*/ 694481 w 6887192"/>
              <a:gd name="connsiteY0" fmla="*/ 744306 h 964225"/>
              <a:gd name="connsiteX1" fmla="*/ 2257063 w 6887192"/>
              <a:gd name="connsiteY1" fmla="*/ 732732 h 964225"/>
              <a:gd name="connsiteX2" fmla="*/ 3854370 w 6887192"/>
              <a:gd name="connsiteY2" fmla="*/ 698008 h 964225"/>
              <a:gd name="connsiteX3" fmla="*/ 5636871 w 6887192"/>
              <a:gd name="connsiteY3" fmla="*/ 616985 h 964225"/>
              <a:gd name="connsiteX4" fmla="*/ 6157732 w 6887192"/>
              <a:gd name="connsiteY4" fmla="*/ 431790 h 964225"/>
              <a:gd name="connsiteX5" fmla="*/ 5926238 w 6887192"/>
              <a:gd name="connsiteY5" fmla="*/ 84549 h 964225"/>
              <a:gd name="connsiteX6" fmla="*/ 6204030 w 6887192"/>
              <a:gd name="connsiteY6" fmla="*/ 26676 h 964225"/>
              <a:gd name="connsiteX7" fmla="*/ 6516547 w 6887192"/>
              <a:gd name="connsiteY7" fmla="*/ 443365 h 964225"/>
              <a:gd name="connsiteX8" fmla="*/ 6886937 w 6887192"/>
              <a:gd name="connsiteY8" fmla="*/ 547537 h 964225"/>
              <a:gd name="connsiteX9" fmla="*/ 6458674 w 6887192"/>
              <a:gd name="connsiteY9" fmla="*/ 616985 h 964225"/>
              <a:gd name="connsiteX10" fmla="*/ 5602147 w 6887192"/>
              <a:gd name="connsiteY10" fmla="*/ 709582 h 964225"/>
              <a:gd name="connsiteX11" fmla="*/ 5491808 w 6887192"/>
              <a:gd name="connsiteY11" fmla="*/ 960146 h 964225"/>
              <a:gd name="connsiteX12" fmla="*/ 0 w 6887192"/>
              <a:gd name="connsiteY12" fmla="*/ 964225 h 964225"/>
              <a:gd name="connsiteX13" fmla="*/ 694481 w 6887192"/>
              <a:gd name="connsiteY13" fmla="*/ 744306 h 964225"/>
              <a:gd name="connsiteX0" fmla="*/ 716967 w 6909678"/>
              <a:gd name="connsiteY0" fmla="*/ 744306 h 977843"/>
              <a:gd name="connsiteX1" fmla="*/ 2279549 w 6909678"/>
              <a:gd name="connsiteY1" fmla="*/ 732732 h 977843"/>
              <a:gd name="connsiteX2" fmla="*/ 3876856 w 6909678"/>
              <a:gd name="connsiteY2" fmla="*/ 698008 h 977843"/>
              <a:gd name="connsiteX3" fmla="*/ 5659357 w 6909678"/>
              <a:gd name="connsiteY3" fmla="*/ 616985 h 977843"/>
              <a:gd name="connsiteX4" fmla="*/ 6180218 w 6909678"/>
              <a:gd name="connsiteY4" fmla="*/ 431790 h 977843"/>
              <a:gd name="connsiteX5" fmla="*/ 5948724 w 6909678"/>
              <a:gd name="connsiteY5" fmla="*/ 84549 h 977843"/>
              <a:gd name="connsiteX6" fmla="*/ 6226516 w 6909678"/>
              <a:gd name="connsiteY6" fmla="*/ 26676 h 977843"/>
              <a:gd name="connsiteX7" fmla="*/ 6539033 w 6909678"/>
              <a:gd name="connsiteY7" fmla="*/ 443365 h 977843"/>
              <a:gd name="connsiteX8" fmla="*/ 6909423 w 6909678"/>
              <a:gd name="connsiteY8" fmla="*/ 547537 h 977843"/>
              <a:gd name="connsiteX9" fmla="*/ 6481160 w 6909678"/>
              <a:gd name="connsiteY9" fmla="*/ 616985 h 977843"/>
              <a:gd name="connsiteX10" fmla="*/ 5624633 w 6909678"/>
              <a:gd name="connsiteY10" fmla="*/ 709582 h 977843"/>
              <a:gd name="connsiteX11" fmla="*/ 5514294 w 6909678"/>
              <a:gd name="connsiteY11" fmla="*/ 960146 h 977843"/>
              <a:gd name="connsiteX12" fmla="*/ 0 w 6909678"/>
              <a:gd name="connsiteY12" fmla="*/ 956730 h 977843"/>
              <a:gd name="connsiteX13" fmla="*/ 716967 w 6909678"/>
              <a:gd name="connsiteY13" fmla="*/ 744306 h 977843"/>
              <a:gd name="connsiteX0" fmla="*/ 686987 w 6879698"/>
              <a:gd name="connsiteY0" fmla="*/ 744306 h 977843"/>
              <a:gd name="connsiteX1" fmla="*/ 2249569 w 6879698"/>
              <a:gd name="connsiteY1" fmla="*/ 732732 h 977843"/>
              <a:gd name="connsiteX2" fmla="*/ 3846876 w 6879698"/>
              <a:gd name="connsiteY2" fmla="*/ 698008 h 977843"/>
              <a:gd name="connsiteX3" fmla="*/ 5629377 w 6879698"/>
              <a:gd name="connsiteY3" fmla="*/ 616985 h 977843"/>
              <a:gd name="connsiteX4" fmla="*/ 6150238 w 6879698"/>
              <a:gd name="connsiteY4" fmla="*/ 431790 h 977843"/>
              <a:gd name="connsiteX5" fmla="*/ 5918744 w 6879698"/>
              <a:gd name="connsiteY5" fmla="*/ 84549 h 977843"/>
              <a:gd name="connsiteX6" fmla="*/ 6196536 w 6879698"/>
              <a:gd name="connsiteY6" fmla="*/ 26676 h 977843"/>
              <a:gd name="connsiteX7" fmla="*/ 6509053 w 6879698"/>
              <a:gd name="connsiteY7" fmla="*/ 443365 h 977843"/>
              <a:gd name="connsiteX8" fmla="*/ 6879443 w 6879698"/>
              <a:gd name="connsiteY8" fmla="*/ 547537 h 977843"/>
              <a:gd name="connsiteX9" fmla="*/ 6451180 w 6879698"/>
              <a:gd name="connsiteY9" fmla="*/ 616985 h 977843"/>
              <a:gd name="connsiteX10" fmla="*/ 5594653 w 6879698"/>
              <a:gd name="connsiteY10" fmla="*/ 709582 h 977843"/>
              <a:gd name="connsiteX11" fmla="*/ 5484314 w 6879698"/>
              <a:gd name="connsiteY11" fmla="*/ 960146 h 977843"/>
              <a:gd name="connsiteX12" fmla="*/ 0 w 6879698"/>
              <a:gd name="connsiteY12" fmla="*/ 956730 h 977843"/>
              <a:gd name="connsiteX13" fmla="*/ 686987 w 6879698"/>
              <a:gd name="connsiteY13" fmla="*/ 744306 h 977843"/>
              <a:gd name="connsiteX0" fmla="*/ 686987 w 6879698"/>
              <a:gd name="connsiteY0" fmla="*/ 744306 h 960146"/>
              <a:gd name="connsiteX1" fmla="*/ 2249569 w 6879698"/>
              <a:gd name="connsiteY1" fmla="*/ 732732 h 960146"/>
              <a:gd name="connsiteX2" fmla="*/ 3846876 w 6879698"/>
              <a:gd name="connsiteY2" fmla="*/ 698008 h 960146"/>
              <a:gd name="connsiteX3" fmla="*/ 5629377 w 6879698"/>
              <a:gd name="connsiteY3" fmla="*/ 616985 h 960146"/>
              <a:gd name="connsiteX4" fmla="*/ 6150238 w 6879698"/>
              <a:gd name="connsiteY4" fmla="*/ 431790 h 960146"/>
              <a:gd name="connsiteX5" fmla="*/ 5918744 w 6879698"/>
              <a:gd name="connsiteY5" fmla="*/ 84549 h 960146"/>
              <a:gd name="connsiteX6" fmla="*/ 6196536 w 6879698"/>
              <a:gd name="connsiteY6" fmla="*/ 26676 h 960146"/>
              <a:gd name="connsiteX7" fmla="*/ 6509053 w 6879698"/>
              <a:gd name="connsiteY7" fmla="*/ 443365 h 960146"/>
              <a:gd name="connsiteX8" fmla="*/ 6879443 w 6879698"/>
              <a:gd name="connsiteY8" fmla="*/ 547537 h 960146"/>
              <a:gd name="connsiteX9" fmla="*/ 6451180 w 6879698"/>
              <a:gd name="connsiteY9" fmla="*/ 616985 h 960146"/>
              <a:gd name="connsiteX10" fmla="*/ 5594653 w 6879698"/>
              <a:gd name="connsiteY10" fmla="*/ 709582 h 960146"/>
              <a:gd name="connsiteX11" fmla="*/ 5484314 w 6879698"/>
              <a:gd name="connsiteY11" fmla="*/ 960146 h 960146"/>
              <a:gd name="connsiteX12" fmla="*/ 0 w 6879698"/>
              <a:gd name="connsiteY12" fmla="*/ 956730 h 960146"/>
              <a:gd name="connsiteX13" fmla="*/ 686987 w 6879698"/>
              <a:gd name="connsiteY13" fmla="*/ 744306 h 960146"/>
              <a:gd name="connsiteX0" fmla="*/ 686987 w 6879698"/>
              <a:gd name="connsiteY0" fmla="*/ 744306 h 976109"/>
              <a:gd name="connsiteX1" fmla="*/ 2249569 w 6879698"/>
              <a:gd name="connsiteY1" fmla="*/ 732732 h 976109"/>
              <a:gd name="connsiteX2" fmla="*/ 3846876 w 6879698"/>
              <a:gd name="connsiteY2" fmla="*/ 698008 h 976109"/>
              <a:gd name="connsiteX3" fmla="*/ 5629377 w 6879698"/>
              <a:gd name="connsiteY3" fmla="*/ 616985 h 976109"/>
              <a:gd name="connsiteX4" fmla="*/ 6150238 w 6879698"/>
              <a:gd name="connsiteY4" fmla="*/ 431790 h 976109"/>
              <a:gd name="connsiteX5" fmla="*/ 5918744 w 6879698"/>
              <a:gd name="connsiteY5" fmla="*/ 84549 h 976109"/>
              <a:gd name="connsiteX6" fmla="*/ 6196536 w 6879698"/>
              <a:gd name="connsiteY6" fmla="*/ 26676 h 976109"/>
              <a:gd name="connsiteX7" fmla="*/ 6509053 w 6879698"/>
              <a:gd name="connsiteY7" fmla="*/ 443365 h 976109"/>
              <a:gd name="connsiteX8" fmla="*/ 6879443 w 6879698"/>
              <a:gd name="connsiteY8" fmla="*/ 547537 h 976109"/>
              <a:gd name="connsiteX9" fmla="*/ 6451180 w 6879698"/>
              <a:gd name="connsiteY9" fmla="*/ 616985 h 976109"/>
              <a:gd name="connsiteX10" fmla="*/ 5641545 w 6879698"/>
              <a:gd name="connsiteY10" fmla="*/ 733028 h 976109"/>
              <a:gd name="connsiteX11" fmla="*/ 5484314 w 6879698"/>
              <a:gd name="connsiteY11" fmla="*/ 960146 h 976109"/>
              <a:gd name="connsiteX12" fmla="*/ 0 w 6879698"/>
              <a:gd name="connsiteY12" fmla="*/ 956730 h 976109"/>
              <a:gd name="connsiteX13" fmla="*/ 686987 w 6879698"/>
              <a:gd name="connsiteY13" fmla="*/ 744306 h 976109"/>
              <a:gd name="connsiteX0" fmla="*/ 686987 w 6879769"/>
              <a:gd name="connsiteY0" fmla="*/ 744306 h 976109"/>
              <a:gd name="connsiteX1" fmla="*/ 2249569 w 6879769"/>
              <a:gd name="connsiteY1" fmla="*/ 732732 h 976109"/>
              <a:gd name="connsiteX2" fmla="*/ 3846876 w 6879769"/>
              <a:gd name="connsiteY2" fmla="*/ 698008 h 976109"/>
              <a:gd name="connsiteX3" fmla="*/ 5629377 w 6879769"/>
              <a:gd name="connsiteY3" fmla="*/ 616985 h 976109"/>
              <a:gd name="connsiteX4" fmla="*/ 6150238 w 6879769"/>
              <a:gd name="connsiteY4" fmla="*/ 431790 h 976109"/>
              <a:gd name="connsiteX5" fmla="*/ 5918744 w 6879769"/>
              <a:gd name="connsiteY5" fmla="*/ 84549 h 976109"/>
              <a:gd name="connsiteX6" fmla="*/ 6196536 w 6879769"/>
              <a:gd name="connsiteY6" fmla="*/ 26676 h 976109"/>
              <a:gd name="connsiteX7" fmla="*/ 6509053 w 6879769"/>
              <a:gd name="connsiteY7" fmla="*/ 443365 h 976109"/>
              <a:gd name="connsiteX8" fmla="*/ 6879443 w 6879769"/>
              <a:gd name="connsiteY8" fmla="*/ 547537 h 976109"/>
              <a:gd name="connsiteX9" fmla="*/ 6443365 w 6879769"/>
              <a:gd name="connsiteY9" fmla="*/ 648247 h 976109"/>
              <a:gd name="connsiteX10" fmla="*/ 5641545 w 6879769"/>
              <a:gd name="connsiteY10" fmla="*/ 733028 h 976109"/>
              <a:gd name="connsiteX11" fmla="*/ 5484314 w 6879769"/>
              <a:gd name="connsiteY11" fmla="*/ 960146 h 976109"/>
              <a:gd name="connsiteX12" fmla="*/ 0 w 6879769"/>
              <a:gd name="connsiteY12" fmla="*/ 956730 h 976109"/>
              <a:gd name="connsiteX13" fmla="*/ 686987 w 6879769"/>
              <a:gd name="connsiteY13" fmla="*/ 744306 h 976109"/>
              <a:gd name="connsiteX0" fmla="*/ 686987 w 6879769"/>
              <a:gd name="connsiteY0" fmla="*/ 744840 h 976643"/>
              <a:gd name="connsiteX1" fmla="*/ 2249569 w 6879769"/>
              <a:gd name="connsiteY1" fmla="*/ 733266 h 976643"/>
              <a:gd name="connsiteX2" fmla="*/ 3846876 w 6879769"/>
              <a:gd name="connsiteY2" fmla="*/ 698542 h 976643"/>
              <a:gd name="connsiteX3" fmla="*/ 5629377 w 6879769"/>
              <a:gd name="connsiteY3" fmla="*/ 617519 h 976643"/>
              <a:gd name="connsiteX4" fmla="*/ 6189315 w 6879769"/>
              <a:gd name="connsiteY4" fmla="*/ 447955 h 976643"/>
              <a:gd name="connsiteX5" fmla="*/ 5918744 w 6879769"/>
              <a:gd name="connsiteY5" fmla="*/ 85083 h 976643"/>
              <a:gd name="connsiteX6" fmla="*/ 6196536 w 6879769"/>
              <a:gd name="connsiteY6" fmla="*/ 27210 h 976643"/>
              <a:gd name="connsiteX7" fmla="*/ 6509053 w 6879769"/>
              <a:gd name="connsiteY7" fmla="*/ 443899 h 976643"/>
              <a:gd name="connsiteX8" fmla="*/ 6879443 w 6879769"/>
              <a:gd name="connsiteY8" fmla="*/ 548071 h 976643"/>
              <a:gd name="connsiteX9" fmla="*/ 6443365 w 6879769"/>
              <a:gd name="connsiteY9" fmla="*/ 648781 h 976643"/>
              <a:gd name="connsiteX10" fmla="*/ 5641545 w 6879769"/>
              <a:gd name="connsiteY10" fmla="*/ 733562 h 976643"/>
              <a:gd name="connsiteX11" fmla="*/ 5484314 w 6879769"/>
              <a:gd name="connsiteY11" fmla="*/ 960680 h 976643"/>
              <a:gd name="connsiteX12" fmla="*/ 0 w 6879769"/>
              <a:gd name="connsiteY12" fmla="*/ 957264 h 976643"/>
              <a:gd name="connsiteX13" fmla="*/ 686987 w 6879769"/>
              <a:gd name="connsiteY13" fmla="*/ 744840 h 976643"/>
              <a:gd name="connsiteX0" fmla="*/ 686987 w 6879770"/>
              <a:gd name="connsiteY0" fmla="*/ 732774 h 964577"/>
              <a:gd name="connsiteX1" fmla="*/ 2249569 w 6879770"/>
              <a:gd name="connsiteY1" fmla="*/ 721200 h 964577"/>
              <a:gd name="connsiteX2" fmla="*/ 3846876 w 6879770"/>
              <a:gd name="connsiteY2" fmla="*/ 686476 h 964577"/>
              <a:gd name="connsiteX3" fmla="*/ 5629377 w 6879770"/>
              <a:gd name="connsiteY3" fmla="*/ 605453 h 964577"/>
              <a:gd name="connsiteX4" fmla="*/ 6189315 w 6879770"/>
              <a:gd name="connsiteY4" fmla="*/ 435889 h 964577"/>
              <a:gd name="connsiteX5" fmla="*/ 5918744 w 6879770"/>
              <a:gd name="connsiteY5" fmla="*/ 73017 h 964577"/>
              <a:gd name="connsiteX6" fmla="*/ 6188720 w 6879770"/>
              <a:gd name="connsiteY6" fmla="*/ 30775 h 964577"/>
              <a:gd name="connsiteX7" fmla="*/ 6509053 w 6879770"/>
              <a:gd name="connsiteY7" fmla="*/ 431833 h 964577"/>
              <a:gd name="connsiteX8" fmla="*/ 6879443 w 6879770"/>
              <a:gd name="connsiteY8" fmla="*/ 536005 h 964577"/>
              <a:gd name="connsiteX9" fmla="*/ 6443365 w 6879770"/>
              <a:gd name="connsiteY9" fmla="*/ 636715 h 964577"/>
              <a:gd name="connsiteX10" fmla="*/ 5641545 w 6879770"/>
              <a:gd name="connsiteY10" fmla="*/ 721496 h 964577"/>
              <a:gd name="connsiteX11" fmla="*/ 5484314 w 6879770"/>
              <a:gd name="connsiteY11" fmla="*/ 948614 h 964577"/>
              <a:gd name="connsiteX12" fmla="*/ 0 w 6879770"/>
              <a:gd name="connsiteY12" fmla="*/ 945198 h 964577"/>
              <a:gd name="connsiteX13" fmla="*/ 686987 w 6879770"/>
              <a:gd name="connsiteY13" fmla="*/ 732774 h 964577"/>
              <a:gd name="connsiteX0" fmla="*/ 686987 w 6879770"/>
              <a:gd name="connsiteY0" fmla="*/ 733758 h 965561"/>
              <a:gd name="connsiteX1" fmla="*/ 2249569 w 6879770"/>
              <a:gd name="connsiteY1" fmla="*/ 722184 h 965561"/>
              <a:gd name="connsiteX2" fmla="*/ 3846876 w 6879770"/>
              <a:gd name="connsiteY2" fmla="*/ 687460 h 965561"/>
              <a:gd name="connsiteX3" fmla="*/ 5629377 w 6879770"/>
              <a:gd name="connsiteY3" fmla="*/ 606437 h 965561"/>
              <a:gd name="connsiteX4" fmla="*/ 6134608 w 6879770"/>
              <a:gd name="connsiteY4" fmla="*/ 460319 h 965561"/>
              <a:gd name="connsiteX5" fmla="*/ 5918744 w 6879770"/>
              <a:gd name="connsiteY5" fmla="*/ 74001 h 965561"/>
              <a:gd name="connsiteX6" fmla="*/ 6188720 w 6879770"/>
              <a:gd name="connsiteY6" fmla="*/ 31759 h 965561"/>
              <a:gd name="connsiteX7" fmla="*/ 6509053 w 6879770"/>
              <a:gd name="connsiteY7" fmla="*/ 432817 h 965561"/>
              <a:gd name="connsiteX8" fmla="*/ 6879443 w 6879770"/>
              <a:gd name="connsiteY8" fmla="*/ 536989 h 965561"/>
              <a:gd name="connsiteX9" fmla="*/ 6443365 w 6879770"/>
              <a:gd name="connsiteY9" fmla="*/ 637699 h 965561"/>
              <a:gd name="connsiteX10" fmla="*/ 5641545 w 6879770"/>
              <a:gd name="connsiteY10" fmla="*/ 722480 h 965561"/>
              <a:gd name="connsiteX11" fmla="*/ 5484314 w 6879770"/>
              <a:gd name="connsiteY11" fmla="*/ 949598 h 965561"/>
              <a:gd name="connsiteX12" fmla="*/ 0 w 6879770"/>
              <a:gd name="connsiteY12" fmla="*/ 946182 h 965561"/>
              <a:gd name="connsiteX13" fmla="*/ 686987 w 6879770"/>
              <a:gd name="connsiteY13" fmla="*/ 733758 h 965561"/>
              <a:gd name="connsiteX0" fmla="*/ 686987 w 6879770"/>
              <a:gd name="connsiteY0" fmla="*/ 733758 h 965561"/>
              <a:gd name="connsiteX1" fmla="*/ 2249569 w 6879770"/>
              <a:gd name="connsiteY1" fmla="*/ 722184 h 965561"/>
              <a:gd name="connsiteX2" fmla="*/ 3846876 w 6879770"/>
              <a:gd name="connsiteY2" fmla="*/ 687460 h 965561"/>
              <a:gd name="connsiteX3" fmla="*/ 5629377 w 6879770"/>
              <a:gd name="connsiteY3" fmla="*/ 606437 h 965561"/>
              <a:gd name="connsiteX4" fmla="*/ 6134608 w 6879770"/>
              <a:gd name="connsiteY4" fmla="*/ 460319 h 965561"/>
              <a:gd name="connsiteX5" fmla="*/ 5918744 w 6879770"/>
              <a:gd name="connsiteY5" fmla="*/ 74001 h 965561"/>
              <a:gd name="connsiteX6" fmla="*/ 6188720 w 6879770"/>
              <a:gd name="connsiteY6" fmla="*/ 31759 h 965561"/>
              <a:gd name="connsiteX7" fmla="*/ 6509053 w 6879770"/>
              <a:gd name="connsiteY7" fmla="*/ 432817 h 965561"/>
              <a:gd name="connsiteX8" fmla="*/ 6879443 w 6879770"/>
              <a:gd name="connsiteY8" fmla="*/ 536989 h 965561"/>
              <a:gd name="connsiteX9" fmla="*/ 6443365 w 6879770"/>
              <a:gd name="connsiteY9" fmla="*/ 637699 h 965561"/>
              <a:gd name="connsiteX10" fmla="*/ 5641545 w 6879770"/>
              <a:gd name="connsiteY10" fmla="*/ 722480 h 965561"/>
              <a:gd name="connsiteX11" fmla="*/ 5484314 w 6879770"/>
              <a:gd name="connsiteY11" fmla="*/ 949598 h 965561"/>
              <a:gd name="connsiteX12" fmla="*/ 0 w 6879770"/>
              <a:gd name="connsiteY12" fmla="*/ 946182 h 965561"/>
              <a:gd name="connsiteX13" fmla="*/ 686987 w 6879770"/>
              <a:gd name="connsiteY13" fmla="*/ 733758 h 965561"/>
              <a:gd name="connsiteX0" fmla="*/ 686987 w 6879770"/>
              <a:gd name="connsiteY0" fmla="*/ 733758 h 965561"/>
              <a:gd name="connsiteX1" fmla="*/ 2249569 w 6879770"/>
              <a:gd name="connsiteY1" fmla="*/ 722184 h 965561"/>
              <a:gd name="connsiteX2" fmla="*/ 3846876 w 6879770"/>
              <a:gd name="connsiteY2" fmla="*/ 687460 h 965561"/>
              <a:gd name="connsiteX3" fmla="*/ 5629377 w 6879770"/>
              <a:gd name="connsiteY3" fmla="*/ 606437 h 965561"/>
              <a:gd name="connsiteX4" fmla="*/ 6134608 w 6879770"/>
              <a:gd name="connsiteY4" fmla="*/ 460319 h 965561"/>
              <a:gd name="connsiteX5" fmla="*/ 5918744 w 6879770"/>
              <a:gd name="connsiteY5" fmla="*/ 74001 h 965561"/>
              <a:gd name="connsiteX6" fmla="*/ 6188720 w 6879770"/>
              <a:gd name="connsiteY6" fmla="*/ 31759 h 965561"/>
              <a:gd name="connsiteX7" fmla="*/ 6509053 w 6879770"/>
              <a:gd name="connsiteY7" fmla="*/ 432817 h 965561"/>
              <a:gd name="connsiteX8" fmla="*/ 6879443 w 6879770"/>
              <a:gd name="connsiteY8" fmla="*/ 536989 h 965561"/>
              <a:gd name="connsiteX9" fmla="*/ 6443365 w 6879770"/>
              <a:gd name="connsiteY9" fmla="*/ 637699 h 965561"/>
              <a:gd name="connsiteX10" fmla="*/ 5641545 w 6879770"/>
              <a:gd name="connsiteY10" fmla="*/ 722480 h 965561"/>
              <a:gd name="connsiteX11" fmla="*/ 5484314 w 6879770"/>
              <a:gd name="connsiteY11" fmla="*/ 949598 h 965561"/>
              <a:gd name="connsiteX12" fmla="*/ 0 w 6879770"/>
              <a:gd name="connsiteY12" fmla="*/ 946182 h 965561"/>
              <a:gd name="connsiteX13" fmla="*/ 686987 w 6879770"/>
              <a:gd name="connsiteY13" fmla="*/ 733758 h 965561"/>
              <a:gd name="connsiteX0" fmla="*/ 686987 w 6879770"/>
              <a:gd name="connsiteY0" fmla="*/ 733758 h 965561"/>
              <a:gd name="connsiteX1" fmla="*/ 2249569 w 6879770"/>
              <a:gd name="connsiteY1" fmla="*/ 722184 h 965561"/>
              <a:gd name="connsiteX2" fmla="*/ 3846876 w 6879770"/>
              <a:gd name="connsiteY2" fmla="*/ 687460 h 965561"/>
              <a:gd name="connsiteX3" fmla="*/ 5629377 w 6879770"/>
              <a:gd name="connsiteY3" fmla="*/ 606437 h 965561"/>
              <a:gd name="connsiteX4" fmla="*/ 6134608 w 6879770"/>
              <a:gd name="connsiteY4" fmla="*/ 460319 h 965561"/>
              <a:gd name="connsiteX5" fmla="*/ 5918744 w 6879770"/>
              <a:gd name="connsiteY5" fmla="*/ 74001 h 965561"/>
              <a:gd name="connsiteX6" fmla="*/ 6188720 w 6879770"/>
              <a:gd name="connsiteY6" fmla="*/ 31759 h 965561"/>
              <a:gd name="connsiteX7" fmla="*/ 6509053 w 6879770"/>
              <a:gd name="connsiteY7" fmla="*/ 432817 h 965561"/>
              <a:gd name="connsiteX8" fmla="*/ 6879443 w 6879770"/>
              <a:gd name="connsiteY8" fmla="*/ 536989 h 965561"/>
              <a:gd name="connsiteX9" fmla="*/ 6443365 w 6879770"/>
              <a:gd name="connsiteY9" fmla="*/ 637699 h 965561"/>
              <a:gd name="connsiteX10" fmla="*/ 5641545 w 6879770"/>
              <a:gd name="connsiteY10" fmla="*/ 722480 h 965561"/>
              <a:gd name="connsiteX11" fmla="*/ 5484314 w 6879770"/>
              <a:gd name="connsiteY11" fmla="*/ 949598 h 965561"/>
              <a:gd name="connsiteX12" fmla="*/ 0 w 6879770"/>
              <a:gd name="connsiteY12" fmla="*/ 946182 h 965561"/>
              <a:gd name="connsiteX13" fmla="*/ 686987 w 6879770"/>
              <a:gd name="connsiteY13" fmla="*/ 733758 h 965561"/>
              <a:gd name="connsiteX0" fmla="*/ 686987 w 6911003"/>
              <a:gd name="connsiteY0" fmla="*/ 733758 h 965561"/>
              <a:gd name="connsiteX1" fmla="*/ 2249569 w 6911003"/>
              <a:gd name="connsiteY1" fmla="*/ 722184 h 965561"/>
              <a:gd name="connsiteX2" fmla="*/ 3846876 w 6911003"/>
              <a:gd name="connsiteY2" fmla="*/ 687460 h 965561"/>
              <a:gd name="connsiteX3" fmla="*/ 5629377 w 6911003"/>
              <a:gd name="connsiteY3" fmla="*/ 606437 h 965561"/>
              <a:gd name="connsiteX4" fmla="*/ 6134608 w 6911003"/>
              <a:gd name="connsiteY4" fmla="*/ 460319 h 965561"/>
              <a:gd name="connsiteX5" fmla="*/ 5918744 w 6911003"/>
              <a:gd name="connsiteY5" fmla="*/ 74001 h 965561"/>
              <a:gd name="connsiteX6" fmla="*/ 6188720 w 6911003"/>
              <a:gd name="connsiteY6" fmla="*/ 31759 h 965561"/>
              <a:gd name="connsiteX7" fmla="*/ 6509053 w 6911003"/>
              <a:gd name="connsiteY7" fmla="*/ 432817 h 965561"/>
              <a:gd name="connsiteX8" fmla="*/ 6910704 w 6911003"/>
              <a:gd name="connsiteY8" fmla="*/ 544805 h 965561"/>
              <a:gd name="connsiteX9" fmla="*/ 6443365 w 6911003"/>
              <a:gd name="connsiteY9" fmla="*/ 637699 h 965561"/>
              <a:gd name="connsiteX10" fmla="*/ 5641545 w 6911003"/>
              <a:gd name="connsiteY10" fmla="*/ 722480 h 965561"/>
              <a:gd name="connsiteX11" fmla="*/ 5484314 w 6911003"/>
              <a:gd name="connsiteY11" fmla="*/ 949598 h 965561"/>
              <a:gd name="connsiteX12" fmla="*/ 0 w 6911003"/>
              <a:gd name="connsiteY12" fmla="*/ 946182 h 965561"/>
              <a:gd name="connsiteX13" fmla="*/ 686987 w 6911003"/>
              <a:gd name="connsiteY13" fmla="*/ 733758 h 965561"/>
              <a:gd name="connsiteX0" fmla="*/ 686987 w 6911763"/>
              <a:gd name="connsiteY0" fmla="*/ 733758 h 965561"/>
              <a:gd name="connsiteX1" fmla="*/ 2249569 w 6911763"/>
              <a:gd name="connsiteY1" fmla="*/ 722184 h 965561"/>
              <a:gd name="connsiteX2" fmla="*/ 3846876 w 6911763"/>
              <a:gd name="connsiteY2" fmla="*/ 687460 h 965561"/>
              <a:gd name="connsiteX3" fmla="*/ 5629377 w 6911763"/>
              <a:gd name="connsiteY3" fmla="*/ 606437 h 965561"/>
              <a:gd name="connsiteX4" fmla="*/ 6134608 w 6911763"/>
              <a:gd name="connsiteY4" fmla="*/ 460319 h 965561"/>
              <a:gd name="connsiteX5" fmla="*/ 5918744 w 6911763"/>
              <a:gd name="connsiteY5" fmla="*/ 74001 h 965561"/>
              <a:gd name="connsiteX6" fmla="*/ 6188720 w 6911763"/>
              <a:gd name="connsiteY6" fmla="*/ 31759 h 965561"/>
              <a:gd name="connsiteX7" fmla="*/ 6509053 w 6911763"/>
              <a:gd name="connsiteY7" fmla="*/ 432817 h 965561"/>
              <a:gd name="connsiteX8" fmla="*/ 6910704 w 6911763"/>
              <a:gd name="connsiteY8" fmla="*/ 544805 h 965561"/>
              <a:gd name="connsiteX9" fmla="*/ 6443365 w 6911763"/>
              <a:gd name="connsiteY9" fmla="*/ 637699 h 965561"/>
              <a:gd name="connsiteX10" fmla="*/ 5641545 w 6911763"/>
              <a:gd name="connsiteY10" fmla="*/ 722480 h 965561"/>
              <a:gd name="connsiteX11" fmla="*/ 5484314 w 6911763"/>
              <a:gd name="connsiteY11" fmla="*/ 949598 h 965561"/>
              <a:gd name="connsiteX12" fmla="*/ 0 w 6911763"/>
              <a:gd name="connsiteY12" fmla="*/ 946182 h 965561"/>
              <a:gd name="connsiteX13" fmla="*/ 686987 w 6911763"/>
              <a:gd name="connsiteY13" fmla="*/ 733758 h 965561"/>
              <a:gd name="connsiteX0" fmla="*/ 686987 w 6911763"/>
              <a:gd name="connsiteY0" fmla="*/ 701999 h 933802"/>
              <a:gd name="connsiteX1" fmla="*/ 2249569 w 6911763"/>
              <a:gd name="connsiteY1" fmla="*/ 690425 h 933802"/>
              <a:gd name="connsiteX2" fmla="*/ 3846876 w 6911763"/>
              <a:gd name="connsiteY2" fmla="*/ 655701 h 933802"/>
              <a:gd name="connsiteX3" fmla="*/ 5629377 w 6911763"/>
              <a:gd name="connsiteY3" fmla="*/ 574678 h 933802"/>
              <a:gd name="connsiteX4" fmla="*/ 6134608 w 6911763"/>
              <a:gd name="connsiteY4" fmla="*/ 428560 h 933802"/>
              <a:gd name="connsiteX5" fmla="*/ 5918744 w 6911763"/>
              <a:gd name="connsiteY5" fmla="*/ 42242 h 933802"/>
              <a:gd name="connsiteX6" fmla="*/ 6188720 w 6911763"/>
              <a:gd name="connsiteY6" fmla="*/ 0 h 933802"/>
              <a:gd name="connsiteX7" fmla="*/ 6509053 w 6911763"/>
              <a:gd name="connsiteY7" fmla="*/ 401058 h 933802"/>
              <a:gd name="connsiteX8" fmla="*/ 6910704 w 6911763"/>
              <a:gd name="connsiteY8" fmla="*/ 513046 h 933802"/>
              <a:gd name="connsiteX9" fmla="*/ 6443365 w 6911763"/>
              <a:gd name="connsiteY9" fmla="*/ 605940 h 933802"/>
              <a:gd name="connsiteX10" fmla="*/ 5641545 w 6911763"/>
              <a:gd name="connsiteY10" fmla="*/ 690721 h 933802"/>
              <a:gd name="connsiteX11" fmla="*/ 5484314 w 6911763"/>
              <a:gd name="connsiteY11" fmla="*/ 917839 h 933802"/>
              <a:gd name="connsiteX12" fmla="*/ 0 w 6911763"/>
              <a:gd name="connsiteY12" fmla="*/ 914423 h 933802"/>
              <a:gd name="connsiteX13" fmla="*/ 686987 w 6911763"/>
              <a:gd name="connsiteY13" fmla="*/ 701999 h 933802"/>
              <a:gd name="connsiteX0" fmla="*/ 686987 w 6911763"/>
              <a:gd name="connsiteY0" fmla="*/ 691545 h 923348"/>
              <a:gd name="connsiteX1" fmla="*/ 2249569 w 6911763"/>
              <a:gd name="connsiteY1" fmla="*/ 679971 h 923348"/>
              <a:gd name="connsiteX2" fmla="*/ 3846876 w 6911763"/>
              <a:gd name="connsiteY2" fmla="*/ 645247 h 923348"/>
              <a:gd name="connsiteX3" fmla="*/ 5629377 w 6911763"/>
              <a:gd name="connsiteY3" fmla="*/ 564224 h 923348"/>
              <a:gd name="connsiteX4" fmla="*/ 6134608 w 6911763"/>
              <a:gd name="connsiteY4" fmla="*/ 418106 h 923348"/>
              <a:gd name="connsiteX5" fmla="*/ 5918744 w 6911763"/>
              <a:gd name="connsiteY5" fmla="*/ 31788 h 923348"/>
              <a:gd name="connsiteX6" fmla="*/ 6181632 w 6911763"/>
              <a:gd name="connsiteY6" fmla="*/ 20263 h 923348"/>
              <a:gd name="connsiteX7" fmla="*/ 6509053 w 6911763"/>
              <a:gd name="connsiteY7" fmla="*/ 390604 h 923348"/>
              <a:gd name="connsiteX8" fmla="*/ 6910704 w 6911763"/>
              <a:gd name="connsiteY8" fmla="*/ 502592 h 923348"/>
              <a:gd name="connsiteX9" fmla="*/ 6443365 w 6911763"/>
              <a:gd name="connsiteY9" fmla="*/ 595486 h 923348"/>
              <a:gd name="connsiteX10" fmla="*/ 5641545 w 6911763"/>
              <a:gd name="connsiteY10" fmla="*/ 680267 h 923348"/>
              <a:gd name="connsiteX11" fmla="*/ 5484314 w 6911763"/>
              <a:gd name="connsiteY11" fmla="*/ 907385 h 923348"/>
              <a:gd name="connsiteX12" fmla="*/ 0 w 6911763"/>
              <a:gd name="connsiteY12" fmla="*/ 903969 h 923348"/>
              <a:gd name="connsiteX13" fmla="*/ 686987 w 6911763"/>
              <a:gd name="connsiteY13" fmla="*/ 691545 h 923348"/>
              <a:gd name="connsiteX0" fmla="*/ 686987 w 6911763"/>
              <a:gd name="connsiteY0" fmla="*/ 691545 h 923348"/>
              <a:gd name="connsiteX1" fmla="*/ 2249569 w 6911763"/>
              <a:gd name="connsiteY1" fmla="*/ 679971 h 923348"/>
              <a:gd name="connsiteX2" fmla="*/ 3846876 w 6911763"/>
              <a:gd name="connsiteY2" fmla="*/ 645247 h 923348"/>
              <a:gd name="connsiteX3" fmla="*/ 5629377 w 6911763"/>
              <a:gd name="connsiteY3" fmla="*/ 564224 h 923348"/>
              <a:gd name="connsiteX4" fmla="*/ 6134608 w 6911763"/>
              <a:gd name="connsiteY4" fmla="*/ 418106 h 923348"/>
              <a:gd name="connsiteX5" fmla="*/ 5918744 w 6911763"/>
              <a:gd name="connsiteY5" fmla="*/ 31788 h 923348"/>
              <a:gd name="connsiteX6" fmla="*/ 6174543 w 6911763"/>
              <a:gd name="connsiteY6" fmla="*/ 20263 h 923348"/>
              <a:gd name="connsiteX7" fmla="*/ 6509053 w 6911763"/>
              <a:gd name="connsiteY7" fmla="*/ 390604 h 923348"/>
              <a:gd name="connsiteX8" fmla="*/ 6910704 w 6911763"/>
              <a:gd name="connsiteY8" fmla="*/ 502592 h 923348"/>
              <a:gd name="connsiteX9" fmla="*/ 6443365 w 6911763"/>
              <a:gd name="connsiteY9" fmla="*/ 595486 h 923348"/>
              <a:gd name="connsiteX10" fmla="*/ 5641545 w 6911763"/>
              <a:gd name="connsiteY10" fmla="*/ 680267 h 923348"/>
              <a:gd name="connsiteX11" fmla="*/ 5484314 w 6911763"/>
              <a:gd name="connsiteY11" fmla="*/ 907385 h 923348"/>
              <a:gd name="connsiteX12" fmla="*/ 0 w 6911763"/>
              <a:gd name="connsiteY12" fmla="*/ 903969 h 923348"/>
              <a:gd name="connsiteX13" fmla="*/ 686987 w 6911763"/>
              <a:gd name="connsiteY13" fmla="*/ 691545 h 923348"/>
              <a:gd name="connsiteX0" fmla="*/ 686987 w 6911763"/>
              <a:gd name="connsiteY0" fmla="*/ 715514 h 947317"/>
              <a:gd name="connsiteX1" fmla="*/ 2249569 w 6911763"/>
              <a:gd name="connsiteY1" fmla="*/ 703940 h 947317"/>
              <a:gd name="connsiteX2" fmla="*/ 3846876 w 6911763"/>
              <a:gd name="connsiteY2" fmla="*/ 669216 h 947317"/>
              <a:gd name="connsiteX3" fmla="*/ 5629377 w 6911763"/>
              <a:gd name="connsiteY3" fmla="*/ 588193 h 947317"/>
              <a:gd name="connsiteX4" fmla="*/ 6134608 w 6911763"/>
              <a:gd name="connsiteY4" fmla="*/ 442075 h 947317"/>
              <a:gd name="connsiteX5" fmla="*/ 5940010 w 6911763"/>
              <a:gd name="connsiteY5" fmla="*/ 51031 h 947317"/>
              <a:gd name="connsiteX6" fmla="*/ 6174543 w 6911763"/>
              <a:gd name="connsiteY6" fmla="*/ 44232 h 947317"/>
              <a:gd name="connsiteX7" fmla="*/ 6509053 w 6911763"/>
              <a:gd name="connsiteY7" fmla="*/ 414573 h 947317"/>
              <a:gd name="connsiteX8" fmla="*/ 6910704 w 6911763"/>
              <a:gd name="connsiteY8" fmla="*/ 526561 h 947317"/>
              <a:gd name="connsiteX9" fmla="*/ 6443365 w 6911763"/>
              <a:gd name="connsiteY9" fmla="*/ 619455 h 947317"/>
              <a:gd name="connsiteX10" fmla="*/ 5641545 w 6911763"/>
              <a:gd name="connsiteY10" fmla="*/ 704236 h 947317"/>
              <a:gd name="connsiteX11" fmla="*/ 5484314 w 6911763"/>
              <a:gd name="connsiteY11" fmla="*/ 931354 h 947317"/>
              <a:gd name="connsiteX12" fmla="*/ 0 w 6911763"/>
              <a:gd name="connsiteY12" fmla="*/ 927938 h 947317"/>
              <a:gd name="connsiteX13" fmla="*/ 686987 w 6911763"/>
              <a:gd name="connsiteY13" fmla="*/ 715514 h 947317"/>
              <a:gd name="connsiteX0" fmla="*/ 686987 w 6911763"/>
              <a:gd name="connsiteY0" fmla="*/ 671282 h 903085"/>
              <a:gd name="connsiteX1" fmla="*/ 2249569 w 6911763"/>
              <a:gd name="connsiteY1" fmla="*/ 659708 h 903085"/>
              <a:gd name="connsiteX2" fmla="*/ 3846876 w 6911763"/>
              <a:gd name="connsiteY2" fmla="*/ 624984 h 903085"/>
              <a:gd name="connsiteX3" fmla="*/ 5629377 w 6911763"/>
              <a:gd name="connsiteY3" fmla="*/ 543961 h 903085"/>
              <a:gd name="connsiteX4" fmla="*/ 6134608 w 6911763"/>
              <a:gd name="connsiteY4" fmla="*/ 397843 h 903085"/>
              <a:gd name="connsiteX5" fmla="*/ 5940010 w 6911763"/>
              <a:gd name="connsiteY5" fmla="*/ 6799 h 903085"/>
              <a:gd name="connsiteX6" fmla="*/ 6174543 w 6911763"/>
              <a:gd name="connsiteY6" fmla="*/ 0 h 903085"/>
              <a:gd name="connsiteX7" fmla="*/ 6509053 w 6911763"/>
              <a:gd name="connsiteY7" fmla="*/ 370341 h 903085"/>
              <a:gd name="connsiteX8" fmla="*/ 6910704 w 6911763"/>
              <a:gd name="connsiteY8" fmla="*/ 482329 h 903085"/>
              <a:gd name="connsiteX9" fmla="*/ 6443365 w 6911763"/>
              <a:gd name="connsiteY9" fmla="*/ 575223 h 903085"/>
              <a:gd name="connsiteX10" fmla="*/ 5641545 w 6911763"/>
              <a:gd name="connsiteY10" fmla="*/ 660004 h 903085"/>
              <a:gd name="connsiteX11" fmla="*/ 5484314 w 6911763"/>
              <a:gd name="connsiteY11" fmla="*/ 887122 h 903085"/>
              <a:gd name="connsiteX12" fmla="*/ 0 w 6911763"/>
              <a:gd name="connsiteY12" fmla="*/ 883706 h 903085"/>
              <a:gd name="connsiteX13" fmla="*/ 686987 w 6911763"/>
              <a:gd name="connsiteY13" fmla="*/ 671282 h 903085"/>
              <a:gd name="connsiteX0" fmla="*/ 686987 w 6911763"/>
              <a:gd name="connsiteY0" fmla="*/ 700704 h 932507"/>
              <a:gd name="connsiteX1" fmla="*/ 2249569 w 6911763"/>
              <a:gd name="connsiteY1" fmla="*/ 689130 h 932507"/>
              <a:gd name="connsiteX2" fmla="*/ 3846876 w 6911763"/>
              <a:gd name="connsiteY2" fmla="*/ 654406 h 932507"/>
              <a:gd name="connsiteX3" fmla="*/ 5629377 w 6911763"/>
              <a:gd name="connsiteY3" fmla="*/ 573383 h 932507"/>
              <a:gd name="connsiteX4" fmla="*/ 6134608 w 6911763"/>
              <a:gd name="connsiteY4" fmla="*/ 427265 h 932507"/>
              <a:gd name="connsiteX5" fmla="*/ 5932922 w 6911763"/>
              <a:gd name="connsiteY5" fmla="*/ 22044 h 932507"/>
              <a:gd name="connsiteX6" fmla="*/ 6174543 w 6911763"/>
              <a:gd name="connsiteY6" fmla="*/ 29422 h 932507"/>
              <a:gd name="connsiteX7" fmla="*/ 6509053 w 6911763"/>
              <a:gd name="connsiteY7" fmla="*/ 399763 h 932507"/>
              <a:gd name="connsiteX8" fmla="*/ 6910704 w 6911763"/>
              <a:gd name="connsiteY8" fmla="*/ 511751 h 932507"/>
              <a:gd name="connsiteX9" fmla="*/ 6443365 w 6911763"/>
              <a:gd name="connsiteY9" fmla="*/ 604645 h 932507"/>
              <a:gd name="connsiteX10" fmla="*/ 5641545 w 6911763"/>
              <a:gd name="connsiteY10" fmla="*/ 689426 h 932507"/>
              <a:gd name="connsiteX11" fmla="*/ 5484314 w 6911763"/>
              <a:gd name="connsiteY11" fmla="*/ 916544 h 932507"/>
              <a:gd name="connsiteX12" fmla="*/ 0 w 6911763"/>
              <a:gd name="connsiteY12" fmla="*/ 913128 h 932507"/>
              <a:gd name="connsiteX13" fmla="*/ 686987 w 6911763"/>
              <a:gd name="connsiteY13" fmla="*/ 700704 h 932507"/>
              <a:gd name="connsiteX0" fmla="*/ 686987 w 6911763"/>
              <a:gd name="connsiteY0" fmla="*/ 678660 h 910463"/>
              <a:gd name="connsiteX1" fmla="*/ 2249569 w 6911763"/>
              <a:gd name="connsiteY1" fmla="*/ 667086 h 910463"/>
              <a:gd name="connsiteX2" fmla="*/ 3846876 w 6911763"/>
              <a:gd name="connsiteY2" fmla="*/ 632362 h 910463"/>
              <a:gd name="connsiteX3" fmla="*/ 5629377 w 6911763"/>
              <a:gd name="connsiteY3" fmla="*/ 551339 h 910463"/>
              <a:gd name="connsiteX4" fmla="*/ 6134608 w 6911763"/>
              <a:gd name="connsiteY4" fmla="*/ 405221 h 910463"/>
              <a:gd name="connsiteX5" fmla="*/ 5932922 w 6911763"/>
              <a:gd name="connsiteY5" fmla="*/ 0 h 910463"/>
              <a:gd name="connsiteX6" fmla="*/ 6174543 w 6911763"/>
              <a:gd name="connsiteY6" fmla="*/ 7378 h 910463"/>
              <a:gd name="connsiteX7" fmla="*/ 6509053 w 6911763"/>
              <a:gd name="connsiteY7" fmla="*/ 377719 h 910463"/>
              <a:gd name="connsiteX8" fmla="*/ 6910704 w 6911763"/>
              <a:gd name="connsiteY8" fmla="*/ 489707 h 910463"/>
              <a:gd name="connsiteX9" fmla="*/ 6443365 w 6911763"/>
              <a:gd name="connsiteY9" fmla="*/ 582601 h 910463"/>
              <a:gd name="connsiteX10" fmla="*/ 5641545 w 6911763"/>
              <a:gd name="connsiteY10" fmla="*/ 667382 h 910463"/>
              <a:gd name="connsiteX11" fmla="*/ 5484314 w 6911763"/>
              <a:gd name="connsiteY11" fmla="*/ 894500 h 910463"/>
              <a:gd name="connsiteX12" fmla="*/ 0 w 6911763"/>
              <a:gd name="connsiteY12" fmla="*/ 891084 h 910463"/>
              <a:gd name="connsiteX13" fmla="*/ 686987 w 6911763"/>
              <a:gd name="connsiteY13" fmla="*/ 678660 h 910463"/>
              <a:gd name="connsiteX0" fmla="*/ 686987 w 6911763"/>
              <a:gd name="connsiteY0" fmla="*/ 1570847 h 1802650"/>
              <a:gd name="connsiteX1" fmla="*/ 2249569 w 6911763"/>
              <a:gd name="connsiteY1" fmla="*/ 1559273 h 1802650"/>
              <a:gd name="connsiteX2" fmla="*/ 3846876 w 6911763"/>
              <a:gd name="connsiteY2" fmla="*/ 1524549 h 1802650"/>
              <a:gd name="connsiteX3" fmla="*/ 5629377 w 6911763"/>
              <a:gd name="connsiteY3" fmla="*/ 1443526 h 1802650"/>
              <a:gd name="connsiteX4" fmla="*/ 6134608 w 6911763"/>
              <a:gd name="connsiteY4" fmla="*/ 1297408 h 1802650"/>
              <a:gd name="connsiteX5" fmla="*/ 5508845 w 6911763"/>
              <a:gd name="connsiteY5" fmla="*/ 0 h 1802650"/>
              <a:gd name="connsiteX6" fmla="*/ 6174543 w 6911763"/>
              <a:gd name="connsiteY6" fmla="*/ 899565 h 1802650"/>
              <a:gd name="connsiteX7" fmla="*/ 6509053 w 6911763"/>
              <a:gd name="connsiteY7" fmla="*/ 1269906 h 1802650"/>
              <a:gd name="connsiteX8" fmla="*/ 6910704 w 6911763"/>
              <a:gd name="connsiteY8" fmla="*/ 1381894 h 1802650"/>
              <a:gd name="connsiteX9" fmla="*/ 6443365 w 6911763"/>
              <a:gd name="connsiteY9" fmla="*/ 1474788 h 1802650"/>
              <a:gd name="connsiteX10" fmla="*/ 5641545 w 6911763"/>
              <a:gd name="connsiteY10" fmla="*/ 1559569 h 1802650"/>
              <a:gd name="connsiteX11" fmla="*/ 5484314 w 6911763"/>
              <a:gd name="connsiteY11" fmla="*/ 1786687 h 1802650"/>
              <a:gd name="connsiteX12" fmla="*/ 0 w 6911763"/>
              <a:gd name="connsiteY12" fmla="*/ 1783271 h 1802650"/>
              <a:gd name="connsiteX13" fmla="*/ 686987 w 6911763"/>
              <a:gd name="connsiteY13" fmla="*/ 1570847 h 1802650"/>
              <a:gd name="connsiteX0" fmla="*/ 686987 w 6911763"/>
              <a:gd name="connsiteY0" fmla="*/ 1570847 h 1802650"/>
              <a:gd name="connsiteX1" fmla="*/ 2249569 w 6911763"/>
              <a:gd name="connsiteY1" fmla="*/ 1559273 h 1802650"/>
              <a:gd name="connsiteX2" fmla="*/ 3846876 w 6911763"/>
              <a:gd name="connsiteY2" fmla="*/ 1524549 h 1802650"/>
              <a:gd name="connsiteX3" fmla="*/ 5629377 w 6911763"/>
              <a:gd name="connsiteY3" fmla="*/ 1443526 h 1802650"/>
              <a:gd name="connsiteX4" fmla="*/ 6134608 w 6911763"/>
              <a:gd name="connsiteY4" fmla="*/ 1297408 h 1802650"/>
              <a:gd name="connsiteX5" fmla="*/ 5508845 w 6911763"/>
              <a:gd name="connsiteY5" fmla="*/ 0 h 1802650"/>
              <a:gd name="connsiteX6" fmla="*/ 6174543 w 6911763"/>
              <a:gd name="connsiteY6" fmla="*/ 899565 h 1802650"/>
              <a:gd name="connsiteX7" fmla="*/ 6509053 w 6911763"/>
              <a:gd name="connsiteY7" fmla="*/ 1269906 h 1802650"/>
              <a:gd name="connsiteX8" fmla="*/ 6910704 w 6911763"/>
              <a:gd name="connsiteY8" fmla="*/ 1381894 h 1802650"/>
              <a:gd name="connsiteX9" fmla="*/ 6443365 w 6911763"/>
              <a:gd name="connsiteY9" fmla="*/ 1474788 h 1802650"/>
              <a:gd name="connsiteX10" fmla="*/ 5641545 w 6911763"/>
              <a:gd name="connsiteY10" fmla="*/ 1559569 h 1802650"/>
              <a:gd name="connsiteX11" fmla="*/ 5484314 w 6911763"/>
              <a:gd name="connsiteY11" fmla="*/ 1786687 h 1802650"/>
              <a:gd name="connsiteX12" fmla="*/ 0 w 6911763"/>
              <a:gd name="connsiteY12" fmla="*/ 1783271 h 1802650"/>
              <a:gd name="connsiteX13" fmla="*/ 686987 w 6911763"/>
              <a:gd name="connsiteY13" fmla="*/ 1570847 h 1802650"/>
              <a:gd name="connsiteX0" fmla="*/ 686987 w 6911763"/>
              <a:gd name="connsiteY0" fmla="*/ 1570847 h 1802650"/>
              <a:gd name="connsiteX1" fmla="*/ 2249569 w 6911763"/>
              <a:gd name="connsiteY1" fmla="*/ 1559273 h 1802650"/>
              <a:gd name="connsiteX2" fmla="*/ 3846876 w 6911763"/>
              <a:gd name="connsiteY2" fmla="*/ 1524549 h 1802650"/>
              <a:gd name="connsiteX3" fmla="*/ 5629377 w 6911763"/>
              <a:gd name="connsiteY3" fmla="*/ 1443526 h 1802650"/>
              <a:gd name="connsiteX4" fmla="*/ 6134608 w 6911763"/>
              <a:gd name="connsiteY4" fmla="*/ 1297408 h 1802650"/>
              <a:gd name="connsiteX5" fmla="*/ 5508845 w 6911763"/>
              <a:gd name="connsiteY5" fmla="*/ 0 h 1802650"/>
              <a:gd name="connsiteX6" fmla="*/ 6143260 w 6911763"/>
              <a:gd name="connsiteY6" fmla="*/ 890903 h 1802650"/>
              <a:gd name="connsiteX7" fmla="*/ 6509053 w 6911763"/>
              <a:gd name="connsiteY7" fmla="*/ 1269906 h 1802650"/>
              <a:gd name="connsiteX8" fmla="*/ 6910704 w 6911763"/>
              <a:gd name="connsiteY8" fmla="*/ 1381894 h 1802650"/>
              <a:gd name="connsiteX9" fmla="*/ 6443365 w 6911763"/>
              <a:gd name="connsiteY9" fmla="*/ 1474788 h 1802650"/>
              <a:gd name="connsiteX10" fmla="*/ 5641545 w 6911763"/>
              <a:gd name="connsiteY10" fmla="*/ 1559569 h 1802650"/>
              <a:gd name="connsiteX11" fmla="*/ 5484314 w 6911763"/>
              <a:gd name="connsiteY11" fmla="*/ 1786687 h 1802650"/>
              <a:gd name="connsiteX12" fmla="*/ 0 w 6911763"/>
              <a:gd name="connsiteY12" fmla="*/ 1783271 h 1802650"/>
              <a:gd name="connsiteX13" fmla="*/ 686987 w 6911763"/>
              <a:gd name="connsiteY13" fmla="*/ 1570847 h 1802650"/>
              <a:gd name="connsiteX0" fmla="*/ 686987 w 6911763"/>
              <a:gd name="connsiteY0" fmla="*/ 1570847 h 1802650"/>
              <a:gd name="connsiteX1" fmla="*/ 2249569 w 6911763"/>
              <a:gd name="connsiteY1" fmla="*/ 1559273 h 1802650"/>
              <a:gd name="connsiteX2" fmla="*/ 3846876 w 6911763"/>
              <a:gd name="connsiteY2" fmla="*/ 1524549 h 1802650"/>
              <a:gd name="connsiteX3" fmla="*/ 5629377 w 6911763"/>
              <a:gd name="connsiteY3" fmla="*/ 1443526 h 1802650"/>
              <a:gd name="connsiteX4" fmla="*/ 6134608 w 6911763"/>
              <a:gd name="connsiteY4" fmla="*/ 1297408 h 1802650"/>
              <a:gd name="connsiteX5" fmla="*/ 5508845 w 6911763"/>
              <a:gd name="connsiteY5" fmla="*/ 0 h 1802650"/>
              <a:gd name="connsiteX6" fmla="*/ 6143260 w 6911763"/>
              <a:gd name="connsiteY6" fmla="*/ 890903 h 1802650"/>
              <a:gd name="connsiteX7" fmla="*/ 6509053 w 6911763"/>
              <a:gd name="connsiteY7" fmla="*/ 1269906 h 1802650"/>
              <a:gd name="connsiteX8" fmla="*/ 6910704 w 6911763"/>
              <a:gd name="connsiteY8" fmla="*/ 1381894 h 1802650"/>
              <a:gd name="connsiteX9" fmla="*/ 6443365 w 6911763"/>
              <a:gd name="connsiteY9" fmla="*/ 1474788 h 1802650"/>
              <a:gd name="connsiteX10" fmla="*/ 5641545 w 6911763"/>
              <a:gd name="connsiteY10" fmla="*/ 1559569 h 1802650"/>
              <a:gd name="connsiteX11" fmla="*/ 5484314 w 6911763"/>
              <a:gd name="connsiteY11" fmla="*/ 1786687 h 1802650"/>
              <a:gd name="connsiteX12" fmla="*/ 0 w 6911763"/>
              <a:gd name="connsiteY12" fmla="*/ 1783271 h 1802650"/>
              <a:gd name="connsiteX13" fmla="*/ 686987 w 6911763"/>
              <a:gd name="connsiteY13" fmla="*/ 1570847 h 1802650"/>
              <a:gd name="connsiteX0" fmla="*/ 686987 w 6911763"/>
              <a:gd name="connsiteY0" fmla="*/ 1570847 h 1802650"/>
              <a:gd name="connsiteX1" fmla="*/ 2249569 w 6911763"/>
              <a:gd name="connsiteY1" fmla="*/ 1559273 h 1802650"/>
              <a:gd name="connsiteX2" fmla="*/ 3846876 w 6911763"/>
              <a:gd name="connsiteY2" fmla="*/ 1524549 h 1802650"/>
              <a:gd name="connsiteX3" fmla="*/ 5629377 w 6911763"/>
              <a:gd name="connsiteY3" fmla="*/ 1443526 h 1802650"/>
              <a:gd name="connsiteX4" fmla="*/ 6134608 w 6911763"/>
              <a:gd name="connsiteY4" fmla="*/ 1297408 h 1802650"/>
              <a:gd name="connsiteX5" fmla="*/ 5508845 w 6911763"/>
              <a:gd name="connsiteY5" fmla="*/ 0 h 1802650"/>
              <a:gd name="connsiteX6" fmla="*/ 6143260 w 6911763"/>
              <a:gd name="connsiteY6" fmla="*/ 890903 h 1802650"/>
              <a:gd name="connsiteX7" fmla="*/ 6509053 w 6911763"/>
              <a:gd name="connsiteY7" fmla="*/ 1269906 h 1802650"/>
              <a:gd name="connsiteX8" fmla="*/ 6910704 w 6911763"/>
              <a:gd name="connsiteY8" fmla="*/ 1381894 h 1802650"/>
              <a:gd name="connsiteX9" fmla="*/ 6443365 w 6911763"/>
              <a:gd name="connsiteY9" fmla="*/ 1474788 h 1802650"/>
              <a:gd name="connsiteX10" fmla="*/ 5641545 w 6911763"/>
              <a:gd name="connsiteY10" fmla="*/ 1559569 h 1802650"/>
              <a:gd name="connsiteX11" fmla="*/ 5484314 w 6911763"/>
              <a:gd name="connsiteY11" fmla="*/ 1786687 h 1802650"/>
              <a:gd name="connsiteX12" fmla="*/ 0 w 6911763"/>
              <a:gd name="connsiteY12" fmla="*/ 1783271 h 1802650"/>
              <a:gd name="connsiteX13" fmla="*/ 686987 w 6911763"/>
              <a:gd name="connsiteY13" fmla="*/ 1570847 h 1802650"/>
              <a:gd name="connsiteX0" fmla="*/ 686987 w 6911763"/>
              <a:gd name="connsiteY0" fmla="*/ 1583841 h 1815644"/>
              <a:gd name="connsiteX1" fmla="*/ 2249569 w 6911763"/>
              <a:gd name="connsiteY1" fmla="*/ 1572267 h 1815644"/>
              <a:gd name="connsiteX2" fmla="*/ 3846876 w 6911763"/>
              <a:gd name="connsiteY2" fmla="*/ 1537543 h 1815644"/>
              <a:gd name="connsiteX3" fmla="*/ 5629377 w 6911763"/>
              <a:gd name="connsiteY3" fmla="*/ 1456520 h 1815644"/>
              <a:gd name="connsiteX4" fmla="*/ 6134608 w 6911763"/>
              <a:gd name="connsiteY4" fmla="*/ 1310402 h 1815644"/>
              <a:gd name="connsiteX5" fmla="*/ 5491465 w 6911763"/>
              <a:gd name="connsiteY5" fmla="*/ 0 h 1815644"/>
              <a:gd name="connsiteX6" fmla="*/ 6143260 w 6911763"/>
              <a:gd name="connsiteY6" fmla="*/ 903897 h 1815644"/>
              <a:gd name="connsiteX7" fmla="*/ 6509053 w 6911763"/>
              <a:gd name="connsiteY7" fmla="*/ 1282900 h 1815644"/>
              <a:gd name="connsiteX8" fmla="*/ 6910704 w 6911763"/>
              <a:gd name="connsiteY8" fmla="*/ 1394888 h 1815644"/>
              <a:gd name="connsiteX9" fmla="*/ 6443365 w 6911763"/>
              <a:gd name="connsiteY9" fmla="*/ 1487782 h 1815644"/>
              <a:gd name="connsiteX10" fmla="*/ 5641545 w 6911763"/>
              <a:gd name="connsiteY10" fmla="*/ 1572563 h 1815644"/>
              <a:gd name="connsiteX11" fmla="*/ 5484314 w 6911763"/>
              <a:gd name="connsiteY11" fmla="*/ 1799681 h 1815644"/>
              <a:gd name="connsiteX12" fmla="*/ 0 w 6911763"/>
              <a:gd name="connsiteY12" fmla="*/ 1796265 h 1815644"/>
              <a:gd name="connsiteX13" fmla="*/ 686987 w 6911763"/>
              <a:gd name="connsiteY13" fmla="*/ 1583841 h 1815644"/>
              <a:gd name="connsiteX0" fmla="*/ 686987 w 6911763"/>
              <a:gd name="connsiteY0" fmla="*/ 1445140 h 1676943"/>
              <a:gd name="connsiteX1" fmla="*/ 2249569 w 6911763"/>
              <a:gd name="connsiteY1" fmla="*/ 1433566 h 1676943"/>
              <a:gd name="connsiteX2" fmla="*/ 3846876 w 6911763"/>
              <a:gd name="connsiteY2" fmla="*/ 1398842 h 1676943"/>
              <a:gd name="connsiteX3" fmla="*/ 5629377 w 6911763"/>
              <a:gd name="connsiteY3" fmla="*/ 1317819 h 1676943"/>
              <a:gd name="connsiteX4" fmla="*/ 6134608 w 6911763"/>
              <a:gd name="connsiteY4" fmla="*/ 1171701 h 1676943"/>
              <a:gd name="connsiteX5" fmla="*/ 5479949 w 6911763"/>
              <a:gd name="connsiteY5" fmla="*/ 0 h 1676943"/>
              <a:gd name="connsiteX6" fmla="*/ 6143260 w 6911763"/>
              <a:gd name="connsiteY6" fmla="*/ 765196 h 1676943"/>
              <a:gd name="connsiteX7" fmla="*/ 6509053 w 6911763"/>
              <a:gd name="connsiteY7" fmla="*/ 1144199 h 1676943"/>
              <a:gd name="connsiteX8" fmla="*/ 6910704 w 6911763"/>
              <a:gd name="connsiteY8" fmla="*/ 1256187 h 1676943"/>
              <a:gd name="connsiteX9" fmla="*/ 6443365 w 6911763"/>
              <a:gd name="connsiteY9" fmla="*/ 1349081 h 1676943"/>
              <a:gd name="connsiteX10" fmla="*/ 5641545 w 6911763"/>
              <a:gd name="connsiteY10" fmla="*/ 1433862 h 1676943"/>
              <a:gd name="connsiteX11" fmla="*/ 5484314 w 6911763"/>
              <a:gd name="connsiteY11" fmla="*/ 1660980 h 1676943"/>
              <a:gd name="connsiteX12" fmla="*/ 0 w 6911763"/>
              <a:gd name="connsiteY12" fmla="*/ 1657564 h 1676943"/>
              <a:gd name="connsiteX13" fmla="*/ 686987 w 6911763"/>
              <a:gd name="connsiteY13" fmla="*/ 1445140 h 1676943"/>
              <a:gd name="connsiteX0" fmla="*/ 686987 w 6911763"/>
              <a:gd name="connsiteY0" fmla="*/ 1445140 h 1676943"/>
              <a:gd name="connsiteX1" fmla="*/ 2249569 w 6911763"/>
              <a:gd name="connsiteY1" fmla="*/ 1433566 h 1676943"/>
              <a:gd name="connsiteX2" fmla="*/ 3846876 w 6911763"/>
              <a:gd name="connsiteY2" fmla="*/ 1398842 h 1676943"/>
              <a:gd name="connsiteX3" fmla="*/ 5629377 w 6911763"/>
              <a:gd name="connsiteY3" fmla="*/ 1317819 h 1676943"/>
              <a:gd name="connsiteX4" fmla="*/ 6134608 w 6911763"/>
              <a:gd name="connsiteY4" fmla="*/ 1171701 h 1676943"/>
              <a:gd name="connsiteX5" fmla="*/ 5479949 w 6911763"/>
              <a:gd name="connsiteY5" fmla="*/ 0 h 1676943"/>
              <a:gd name="connsiteX6" fmla="*/ 6143260 w 6911763"/>
              <a:gd name="connsiteY6" fmla="*/ 765196 h 1676943"/>
              <a:gd name="connsiteX7" fmla="*/ 6509053 w 6911763"/>
              <a:gd name="connsiteY7" fmla="*/ 1144199 h 1676943"/>
              <a:gd name="connsiteX8" fmla="*/ 6910704 w 6911763"/>
              <a:gd name="connsiteY8" fmla="*/ 1256187 h 1676943"/>
              <a:gd name="connsiteX9" fmla="*/ 6443365 w 6911763"/>
              <a:gd name="connsiteY9" fmla="*/ 1349081 h 1676943"/>
              <a:gd name="connsiteX10" fmla="*/ 5641545 w 6911763"/>
              <a:gd name="connsiteY10" fmla="*/ 1433862 h 1676943"/>
              <a:gd name="connsiteX11" fmla="*/ 5484314 w 6911763"/>
              <a:gd name="connsiteY11" fmla="*/ 1660980 h 1676943"/>
              <a:gd name="connsiteX12" fmla="*/ 0 w 6911763"/>
              <a:gd name="connsiteY12" fmla="*/ 1657564 h 1676943"/>
              <a:gd name="connsiteX13" fmla="*/ 686987 w 6911763"/>
              <a:gd name="connsiteY13" fmla="*/ 1445140 h 1676943"/>
              <a:gd name="connsiteX0" fmla="*/ 686987 w 6911763"/>
              <a:gd name="connsiteY0" fmla="*/ 1445140 h 1676943"/>
              <a:gd name="connsiteX1" fmla="*/ 2249569 w 6911763"/>
              <a:gd name="connsiteY1" fmla="*/ 1433566 h 1676943"/>
              <a:gd name="connsiteX2" fmla="*/ 3846876 w 6911763"/>
              <a:gd name="connsiteY2" fmla="*/ 1398842 h 1676943"/>
              <a:gd name="connsiteX3" fmla="*/ 5629377 w 6911763"/>
              <a:gd name="connsiteY3" fmla="*/ 1317819 h 1676943"/>
              <a:gd name="connsiteX4" fmla="*/ 6134608 w 6911763"/>
              <a:gd name="connsiteY4" fmla="*/ 1171701 h 1676943"/>
              <a:gd name="connsiteX5" fmla="*/ 5479949 w 6911763"/>
              <a:gd name="connsiteY5" fmla="*/ 0 h 1676943"/>
              <a:gd name="connsiteX6" fmla="*/ 6143260 w 6911763"/>
              <a:gd name="connsiteY6" fmla="*/ 765196 h 1676943"/>
              <a:gd name="connsiteX7" fmla="*/ 6509053 w 6911763"/>
              <a:gd name="connsiteY7" fmla="*/ 1144199 h 1676943"/>
              <a:gd name="connsiteX8" fmla="*/ 6910704 w 6911763"/>
              <a:gd name="connsiteY8" fmla="*/ 1256187 h 1676943"/>
              <a:gd name="connsiteX9" fmla="*/ 6443365 w 6911763"/>
              <a:gd name="connsiteY9" fmla="*/ 1349081 h 1676943"/>
              <a:gd name="connsiteX10" fmla="*/ 5641545 w 6911763"/>
              <a:gd name="connsiteY10" fmla="*/ 1433862 h 1676943"/>
              <a:gd name="connsiteX11" fmla="*/ 5484314 w 6911763"/>
              <a:gd name="connsiteY11" fmla="*/ 1660980 h 1676943"/>
              <a:gd name="connsiteX12" fmla="*/ 0 w 6911763"/>
              <a:gd name="connsiteY12" fmla="*/ 1657564 h 1676943"/>
              <a:gd name="connsiteX13" fmla="*/ 686987 w 6911763"/>
              <a:gd name="connsiteY13" fmla="*/ 1445140 h 1676943"/>
              <a:gd name="connsiteX0" fmla="*/ 686987 w 6911763"/>
              <a:gd name="connsiteY0" fmla="*/ 1435574 h 1667377"/>
              <a:gd name="connsiteX1" fmla="*/ 2249569 w 6911763"/>
              <a:gd name="connsiteY1" fmla="*/ 1424000 h 1667377"/>
              <a:gd name="connsiteX2" fmla="*/ 3846876 w 6911763"/>
              <a:gd name="connsiteY2" fmla="*/ 1389276 h 1667377"/>
              <a:gd name="connsiteX3" fmla="*/ 5629377 w 6911763"/>
              <a:gd name="connsiteY3" fmla="*/ 1308253 h 1667377"/>
              <a:gd name="connsiteX4" fmla="*/ 6134608 w 6911763"/>
              <a:gd name="connsiteY4" fmla="*/ 1162135 h 1667377"/>
              <a:gd name="connsiteX5" fmla="*/ 5476111 w 6911763"/>
              <a:gd name="connsiteY5" fmla="*/ 0 h 1667377"/>
              <a:gd name="connsiteX6" fmla="*/ 6143260 w 6911763"/>
              <a:gd name="connsiteY6" fmla="*/ 755630 h 1667377"/>
              <a:gd name="connsiteX7" fmla="*/ 6509053 w 6911763"/>
              <a:gd name="connsiteY7" fmla="*/ 1134633 h 1667377"/>
              <a:gd name="connsiteX8" fmla="*/ 6910704 w 6911763"/>
              <a:gd name="connsiteY8" fmla="*/ 1246621 h 1667377"/>
              <a:gd name="connsiteX9" fmla="*/ 6443365 w 6911763"/>
              <a:gd name="connsiteY9" fmla="*/ 1339515 h 1667377"/>
              <a:gd name="connsiteX10" fmla="*/ 5641545 w 6911763"/>
              <a:gd name="connsiteY10" fmla="*/ 1424296 h 1667377"/>
              <a:gd name="connsiteX11" fmla="*/ 5484314 w 6911763"/>
              <a:gd name="connsiteY11" fmla="*/ 1651414 h 1667377"/>
              <a:gd name="connsiteX12" fmla="*/ 0 w 6911763"/>
              <a:gd name="connsiteY12" fmla="*/ 1647998 h 1667377"/>
              <a:gd name="connsiteX13" fmla="*/ 686987 w 6911763"/>
              <a:gd name="connsiteY13" fmla="*/ 1435574 h 1667377"/>
              <a:gd name="connsiteX0" fmla="*/ 686987 w 6911763"/>
              <a:gd name="connsiteY0" fmla="*/ 1426009 h 1657812"/>
              <a:gd name="connsiteX1" fmla="*/ 2249569 w 6911763"/>
              <a:gd name="connsiteY1" fmla="*/ 1414435 h 1657812"/>
              <a:gd name="connsiteX2" fmla="*/ 3846876 w 6911763"/>
              <a:gd name="connsiteY2" fmla="*/ 1379711 h 1657812"/>
              <a:gd name="connsiteX3" fmla="*/ 5629377 w 6911763"/>
              <a:gd name="connsiteY3" fmla="*/ 1298688 h 1657812"/>
              <a:gd name="connsiteX4" fmla="*/ 6134608 w 6911763"/>
              <a:gd name="connsiteY4" fmla="*/ 1152570 h 1657812"/>
              <a:gd name="connsiteX5" fmla="*/ 5468434 w 6911763"/>
              <a:gd name="connsiteY5" fmla="*/ 0 h 1657812"/>
              <a:gd name="connsiteX6" fmla="*/ 6143260 w 6911763"/>
              <a:gd name="connsiteY6" fmla="*/ 746065 h 1657812"/>
              <a:gd name="connsiteX7" fmla="*/ 6509053 w 6911763"/>
              <a:gd name="connsiteY7" fmla="*/ 1125068 h 1657812"/>
              <a:gd name="connsiteX8" fmla="*/ 6910704 w 6911763"/>
              <a:gd name="connsiteY8" fmla="*/ 1237056 h 1657812"/>
              <a:gd name="connsiteX9" fmla="*/ 6443365 w 6911763"/>
              <a:gd name="connsiteY9" fmla="*/ 1329950 h 1657812"/>
              <a:gd name="connsiteX10" fmla="*/ 5641545 w 6911763"/>
              <a:gd name="connsiteY10" fmla="*/ 1414731 h 1657812"/>
              <a:gd name="connsiteX11" fmla="*/ 5484314 w 6911763"/>
              <a:gd name="connsiteY11" fmla="*/ 1641849 h 1657812"/>
              <a:gd name="connsiteX12" fmla="*/ 0 w 6911763"/>
              <a:gd name="connsiteY12" fmla="*/ 1638433 h 1657812"/>
              <a:gd name="connsiteX13" fmla="*/ 686987 w 6911763"/>
              <a:gd name="connsiteY13" fmla="*/ 1426009 h 1657812"/>
              <a:gd name="connsiteX0" fmla="*/ 686987 w 6911763"/>
              <a:gd name="connsiteY0" fmla="*/ 1426009 h 1657812"/>
              <a:gd name="connsiteX1" fmla="*/ 2249569 w 6911763"/>
              <a:gd name="connsiteY1" fmla="*/ 1414435 h 1657812"/>
              <a:gd name="connsiteX2" fmla="*/ 3846876 w 6911763"/>
              <a:gd name="connsiteY2" fmla="*/ 1379711 h 1657812"/>
              <a:gd name="connsiteX3" fmla="*/ 5629377 w 6911763"/>
              <a:gd name="connsiteY3" fmla="*/ 1298688 h 1657812"/>
              <a:gd name="connsiteX4" fmla="*/ 6134608 w 6911763"/>
              <a:gd name="connsiteY4" fmla="*/ 1152570 h 1657812"/>
              <a:gd name="connsiteX5" fmla="*/ 5468434 w 6911763"/>
              <a:gd name="connsiteY5" fmla="*/ 0 h 1657812"/>
              <a:gd name="connsiteX6" fmla="*/ 6143260 w 6911763"/>
              <a:gd name="connsiteY6" fmla="*/ 746065 h 1657812"/>
              <a:gd name="connsiteX7" fmla="*/ 6509053 w 6911763"/>
              <a:gd name="connsiteY7" fmla="*/ 1125068 h 1657812"/>
              <a:gd name="connsiteX8" fmla="*/ 6910704 w 6911763"/>
              <a:gd name="connsiteY8" fmla="*/ 1237056 h 1657812"/>
              <a:gd name="connsiteX9" fmla="*/ 6443365 w 6911763"/>
              <a:gd name="connsiteY9" fmla="*/ 1329950 h 1657812"/>
              <a:gd name="connsiteX10" fmla="*/ 5641545 w 6911763"/>
              <a:gd name="connsiteY10" fmla="*/ 1414731 h 1657812"/>
              <a:gd name="connsiteX11" fmla="*/ 5484314 w 6911763"/>
              <a:gd name="connsiteY11" fmla="*/ 1641849 h 1657812"/>
              <a:gd name="connsiteX12" fmla="*/ 0 w 6911763"/>
              <a:gd name="connsiteY12" fmla="*/ 1638433 h 1657812"/>
              <a:gd name="connsiteX13" fmla="*/ 686987 w 6911763"/>
              <a:gd name="connsiteY13" fmla="*/ 1426009 h 1657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911763" h="1657812">
                <a:moveTo>
                  <a:pt x="686987" y="1426009"/>
                </a:moveTo>
                <a:cubicBezTo>
                  <a:pt x="1072810" y="1393214"/>
                  <a:pt x="2249569" y="1414435"/>
                  <a:pt x="2249569" y="1414435"/>
                </a:cubicBezTo>
                <a:lnTo>
                  <a:pt x="3846876" y="1379711"/>
                </a:lnTo>
                <a:cubicBezTo>
                  <a:pt x="4410177" y="1360420"/>
                  <a:pt x="5248088" y="1336545"/>
                  <a:pt x="5629377" y="1298688"/>
                </a:cubicBezTo>
                <a:cubicBezTo>
                  <a:pt x="6010666" y="1260831"/>
                  <a:pt x="6161432" y="1369018"/>
                  <a:pt x="6134608" y="1152570"/>
                </a:cubicBezTo>
                <a:cubicBezTo>
                  <a:pt x="6107784" y="936122"/>
                  <a:pt x="5534714" y="142831"/>
                  <a:pt x="5468434" y="0"/>
                </a:cubicBezTo>
                <a:cubicBezTo>
                  <a:pt x="5586486" y="142408"/>
                  <a:pt x="5899347" y="518394"/>
                  <a:pt x="6143260" y="746065"/>
                </a:cubicBezTo>
                <a:cubicBezTo>
                  <a:pt x="6367896" y="904300"/>
                  <a:pt x="6381146" y="1043236"/>
                  <a:pt x="6509053" y="1125068"/>
                </a:cubicBezTo>
                <a:cubicBezTo>
                  <a:pt x="6636960" y="1206900"/>
                  <a:pt x="6890390" y="1226355"/>
                  <a:pt x="6910704" y="1237056"/>
                </a:cubicBezTo>
                <a:cubicBezTo>
                  <a:pt x="6931018" y="1247757"/>
                  <a:pt x="6654892" y="1300338"/>
                  <a:pt x="6443365" y="1329950"/>
                </a:cubicBezTo>
                <a:cubicBezTo>
                  <a:pt x="6231839" y="1359563"/>
                  <a:pt x="5801387" y="1362748"/>
                  <a:pt x="5641545" y="1414731"/>
                </a:cubicBezTo>
                <a:cubicBezTo>
                  <a:pt x="5481703" y="1466714"/>
                  <a:pt x="6424571" y="1604565"/>
                  <a:pt x="5484314" y="1641849"/>
                </a:cubicBezTo>
                <a:cubicBezTo>
                  <a:pt x="4544057" y="1679133"/>
                  <a:pt x="1828105" y="1639572"/>
                  <a:pt x="0" y="1638433"/>
                </a:cubicBezTo>
                <a:cubicBezTo>
                  <a:pt x="246484" y="1505166"/>
                  <a:pt x="358056" y="1484325"/>
                  <a:pt x="686987" y="142600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xmlns="" id="{FA370EEE-46CB-47AE-9B16-BA1CF7ADD92A}"/>
              </a:ext>
            </a:extLst>
          </p:cNvPr>
          <p:cNvSpPr/>
          <p:nvPr/>
        </p:nvSpPr>
        <p:spPr>
          <a:xfrm>
            <a:off x="1286867" y="6377354"/>
            <a:ext cx="5000401" cy="542748"/>
          </a:xfrm>
          <a:custGeom>
            <a:avLst/>
            <a:gdLst>
              <a:gd name="connsiteX0" fmla="*/ 246763 w 6082292"/>
              <a:gd name="connsiteY0" fmla="*/ 773756 h 794985"/>
              <a:gd name="connsiteX1" fmla="*/ 638648 w 6082292"/>
              <a:gd name="connsiteY1" fmla="*/ 643127 h 794985"/>
              <a:gd name="connsiteX2" fmla="*/ 1954982 w 6082292"/>
              <a:gd name="connsiteY2" fmla="*/ 643127 h 794985"/>
              <a:gd name="connsiteX3" fmla="*/ 3482332 w 6082292"/>
              <a:gd name="connsiteY3" fmla="*/ 582837 h 794985"/>
              <a:gd name="connsiteX4" fmla="*/ 4788617 w 6082292"/>
              <a:gd name="connsiteY4" fmla="*/ 582837 h 794985"/>
              <a:gd name="connsiteX5" fmla="*/ 4999633 w 6082292"/>
              <a:gd name="connsiteY5" fmla="*/ 512499 h 794985"/>
              <a:gd name="connsiteX6" fmla="*/ 5743211 w 6082292"/>
              <a:gd name="connsiteY6" fmla="*/ 442160 h 794985"/>
              <a:gd name="connsiteX7" fmla="*/ 5893936 w 6082292"/>
              <a:gd name="connsiteY7" fmla="*/ 331628 h 794985"/>
              <a:gd name="connsiteX8" fmla="*/ 5703017 w 6082292"/>
              <a:gd name="connsiteY8" fmla="*/ 33 h 794985"/>
              <a:gd name="connsiteX9" fmla="*/ 5954226 w 6082292"/>
              <a:gd name="connsiteY9" fmla="*/ 311532 h 794985"/>
              <a:gd name="connsiteX10" fmla="*/ 6024565 w 6082292"/>
              <a:gd name="connsiteY10" fmla="*/ 412015 h 794985"/>
              <a:gd name="connsiteX11" fmla="*/ 5100116 w 6082292"/>
              <a:gd name="connsiteY11" fmla="*/ 532595 h 794985"/>
              <a:gd name="connsiteX12" fmla="*/ 5260890 w 6082292"/>
              <a:gd name="connsiteY12" fmla="*/ 673272 h 794985"/>
              <a:gd name="connsiteX13" fmla="*/ 4406780 w 6082292"/>
              <a:gd name="connsiteY13" fmla="*/ 783804 h 794985"/>
              <a:gd name="connsiteX14" fmla="*/ 246763 w 6082292"/>
              <a:gd name="connsiteY14" fmla="*/ 773756 h 794985"/>
              <a:gd name="connsiteX0" fmla="*/ 161 w 5835690"/>
              <a:gd name="connsiteY0" fmla="*/ 773756 h 789204"/>
              <a:gd name="connsiteX1" fmla="*/ 392046 w 5835690"/>
              <a:gd name="connsiteY1" fmla="*/ 643127 h 789204"/>
              <a:gd name="connsiteX2" fmla="*/ 1708380 w 5835690"/>
              <a:gd name="connsiteY2" fmla="*/ 643127 h 789204"/>
              <a:gd name="connsiteX3" fmla="*/ 3235730 w 5835690"/>
              <a:gd name="connsiteY3" fmla="*/ 582837 h 789204"/>
              <a:gd name="connsiteX4" fmla="*/ 4542015 w 5835690"/>
              <a:gd name="connsiteY4" fmla="*/ 582837 h 789204"/>
              <a:gd name="connsiteX5" fmla="*/ 4753031 w 5835690"/>
              <a:gd name="connsiteY5" fmla="*/ 512499 h 789204"/>
              <a:gd name="connsiteX6" fmla="*/ 5496609 w 5835690"/>
              <a:gd name="connsiteY6" fmla="*/ 442160 h 789204"/>
              <a:gd name="connsiteX7" fmla="*/ 5647334 w 5835690"/>
              <a:gd name="connsiteY7" fmla="*/ 331628 h 789204"/>
              <a:gd name="connsiteX8" fmla="*/ 5456415 w 5835690"/>
              <a:gd name="connsiteY8" fmla="*/ 33 h 789204"/>
              <a:gd name="connsiteX9" fmla="*/ 5707624 w 5835690"/>
              <a:gd name="connsiteY9" fmla="*/ 311532 h 789204"/>
              <a:gd name="connsiteX10" fmla="*/ 5777963 w 5835690"/>
              <a:gd name="connsiteY10" fmla="*/ 412015 h 789204"/>
              <a:gd name="connsiteX11" fmla="*/ 4853514 w 5835690"/>
              <a:gd name="connsiteY11" fmla="*/ 532595 h 789204"/>
              <a:gd name="connsiteX12" fmla="*/ 5014288 w 5835690"/>
              <a:gd name="connsiteY12" fmla="*/ 673272 h 789204"/>
              <a:gd name="connsiteX13" fmla="*/ 4160178 w 5835690"/>
              <a:gd name="connsiteY13" fmla="*/ 783804 h 789204"/>
              <a:gd name="connsiteX14" fmla="*/ 161 w 5835690"/>
              <a:gd name="connsiteY14" fmla="*/ 773756 h 789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835690" h="789204">
                <a:moveTo>
                  <a:pt x="161" y="773756"/>
                </a:moveTo>
                <a:cubicBezTo>
                  <a:pt x="-4863" y="780455"/>
                  <a:pt x="107343" y="664898"/>
                  <a:pt x="392046" y="643127"/>
                </a:cubicBezTo>
                <a:cubicBezTo>
                  <a:pt x="676749" y="621355"/>
                  <a:pt x="1234433" y="653175"/>
                  <a:pt x="1708380" y="643127"/>
                </a:cubicBezTo>
                <a:cubicBezTo>
                  <a:pt x="2182327" y="633079"/>
                  <a:pt x="2763458" y="592885"/>
                  <a:pt x="3235730" y="582837"/>
                </a:cubicBezTo>
                <a:cubicBezTo>
                  <a:pt x="3708002" y="572789"/>
                  <a:pt x="4289132" y="594560"/>
                  <a:pt x="4542015" y="582837"/>
                </a:cubicBezTo>
                <a:cubicBezTo>
                  <a:pt x="4794899" y="571114"/>
                  <a:pt x="4593932" y="535945"/>
                  <a:pt x="4753031" y="512499"/>
                </a:cubicBezTo>
                <a:cubicBezTo>
                  <a:pt x="4912130" y="489053"/>
                  <a:pt x="5347558" y="472305"/>
                  <a:pt x="5496609" y="442160"/>
                </a:cubicBezTo>
                <a:cubicBezTo>
                  <a:pt x="5645660" y="412015"/>
                  <a:pt x="5654033" y="405316"/>
                  <a:pt x="5647334" y="331628"/>
                </a:cubicBezTo>
                <a:cubicBezTo>
                  <a:pt x="5640635" y="257940"/>
                  <a:pt x="5446367" y="3382"/>
                  <a:pt x="5456415" y="33"/>
                </a:cubicBezTo>
                <a:cubicBezTo>
                  <a:pt x="5466463" y="-3316"/>
                  <a:pt x="5654033" y="242868"/>
                  <a:pt x="5707624" y="311532"/>
                </a:cubicBezTo>
                <a:cubicBezTo>
                  <a:pt x="5761215" y="380196"/>
                  <a:pt x="5920315" y="375171"/>
                  <a:pt x="5777963" y="412015"/>
                </a:cubicBezTo>
                <a:cubicBezTo>
                  <a:pt x="5635611" y="448859"/>
                  <a:pt x="4980793" y="489052"/>
                  <a:pt x="4853514" y="532595"/>
                </a:cubicBezTo>
                <a:cubicBezTo>
                  <a:pt x="4726235" y="576138"/>
                  <a:pt x="5129844" y="631404"/>
                  <a:pt x="5014288" y="673272"/>
                </a:cubicBezTo>
                <a:cubicBezTo>
                  <a:pt x="4898732" y="715140"/>
                  <a:pt x="4989167" y="765382"/>
                  <a:pt x="4160178" y="783804"/>
                </a:cubicBezTo>
                <a:cubicBezTo>
                  <a:pt x="3331189" y="802226"/>
                  <a:pt x="5185" y="767057"/>
                  <a:pt x="161" y="773756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xmlns="" id="{C6873033-626F-454E-A8B4-36E9109E90E0}"/>
              </a:ext>
            </a:extLst>
          </p:cNvPr>
          <p:cNvSpPr/>
          <p:nvPr/>
        </p:nvSpPr>
        <p:spPr>
          <a:xfrm>
            <a:off x="1919599" y="6779226"/>
            <a:ext cx="2743677" cy="125113"/>
          </a:xfrm>
          <a:custGeom>
            <a:avLst/>
            <a:gdLst>
              <a:gd name="connsiteX0" fmla="*/ 0 w 3699762"/>
              <a:gd name="connsiteY0" fmla="*/ 242559 h 242559"/>
              <a:gd name="connsiteX1" fmla="*/ 592853 w 3699762"/>
              <a:gd name="connsiteY1" fmla="*/ 81786 h 242559"/>
              <a:gd name="connsiteX2" fmla="*/ 2481943 w 3699762"/>
              <a:gd name="connsiteY2" fmla="*/ 51641 h 242559"/>
              <a:gd name="connsiteX3" fmla="*/ 3697794 w 3699762"/>
              <a:gd name="connsiteY3" fmla="*/ 1399 h 242559"/>
              <a:gd name="connsiteX4" fmla="*/ 2210638 w 3699762"/>
              <a:gd name="connsiteY4" fmla="*/ 111931 h 242559"/>
              <a:gd name="connsiteX5" fmla="*/ 0 w 3699762"/>
              <a:gd name="connsiteY5" fmla="*/ 242559 h 242559"/>
              <a:gd name="connsiteX0" fmla="*/ 0 w 3699762"/>
              <a:gd name="connsiteY0" fmla="*/ 242559 h 242559"/>
              <a:gd name="connsiteX1" fmla="*/ 592853 w 3699762"/>
              <a:gd name="connsiteY1" fmla="*/ 81786 h 242559"/>
              <a:gd name="connsiteX2" fmla="*/ 2481943 w 3699762"/>
              <a:gd name="connsiteY2" fmla="*/ 51641 h 242559"/>
              <a:gd name="connsiteX3" fmla="*/ 3697794 w 3699762"/>
              <a:gd name="connsiteY3" fmla="*/ 1399 h 242559"/>
              <a:gd name="connsiteX4" fmla="*/ 2210638 w 3699762"/>
              <a:gd name="connsiteY4" fmla="*/ 111931 h 242559"/>
              <a:gd name="connsiteX5" fmla="*/ 0 w 3699762"/>
              <a:gd name="connsiteY5" fmla="*/ 242559 h 242559"/>
              <a:gd name="connsiteX0" fmla="*/ 0 w 3699762"/>
              <a:gd name="connsiteY0" fmla="*/ 242559 h 242559"/>
              <a:gd name="connsiteX1" fmla="*/ 592853 w 3699762"/>
              <a:gd name="connsiteY1" fmla="*/ 81786 h 242559"/>
              <a:gd name="connsiteX2" fmla="*/ 2481943 w 3699762"/>
              <a:gd name="connsiteY2" fmla="*/ 51641 h 242559"/>
              <a:gd name="connsiteX3" fmla="*/ 3697794 w 3699762"/>
              <a:gd name="connsiteY3" fmla="*/ 1399 h 242559"/>
              <a:gd name="connsiteX4" fmla="*/ 2210638 w 3699762"/>
              <a:gd name="connsiteY4" fmla="*/ 111931 h 242559"/>
              <a:gd name="connsiteX5" fmla="*/ 0 w 3699762"/>
              <a:gd name="connsiteY5" fmla="*/ 242559 h 242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99762" h="242559">
                <a:moveTo>
                  <a:pt x="0" y="242559"/>
                </a:moveTo>
                <a:cubicBezTo>
                  <a:pt x="89598" y="178082"/>
                  <a:pt x="179196" y="113606"/>
                  <a:pt x="592853" y="81786"/>
                </a:cubicBezTo>
                <a:cubicBezTo>
                  <a:pt x="1006510" y="49966"/>
                  <a:pt x="1964453" y="65039"/>
                  <a:pt x="2481943" y="51641"/>
                </a:cubicBezTo>
                <a:cubicBezTo>
                  <a:pt x="2999433" y="38243"/>
                  <a:pt x="3743011" y="-8649"/>
                  <a:pt x="3697794" y="1399"/>
                </a:cubicBezTo>
                <a:cubicBezTo>
                  <a:pt x="3652577" y="11447"/>
                  <a:pt x="2210638" y="111931"/>
                  <a:pt x="2210638" y="111931"/>
                </a:cubicBezTo>
                <a:cubicBezTo>
                  <a:pt x="388537" y="85136"/>
                  <a:pt x="425381" y="128677"/>
                  <a:pt x="0" y="242559"/>
                </a:cubicBezTo>
                <a:close/>
              </a:path>
            </a:pathLst>
          </a:custGeom>
          <a:solidFill>
            <a:schemeClr val="bg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Freeform 23">
            <a:extLst>
              <a:ext uri="{FF2B5EF4-FFF2-40B4-BE49-F238E27FC236}">
                <a16:creationId xmlns:a16="http://schemas.microsoft.com/office/drawing/2014/main" xmlns="" id="{67C7AFCA-DCBA-43FF-A6C7-A31A6A6DDAF4}"/>
              </a:ext>
            </a:extLst>
          </p:cNvPr>
          <p:cNvSpPr>
            <a:spLocks/>
          </p:cNvSpPr>
          <p:nvPr/>
        </p:nvSpPr>
        <p:spPr bwMode="auto">
          <a:xfrm flipH="1">
            <a:off x="10736838" y="3271703"/>
            <a:ext cx="1077696" cy="3634919"/>
          </a:xfrm>
          <a:custGeom>
            <a:avLst/>
            <a:gdLst>
              <a:gd name="T0" fmla="*/ 392 w 392"/>
              <a:gd name="T1" fmla="*/ 464 h 1329"/>
              <a:gd name="T2" fmla="*/ 287 w 392"/>
              <a:gd name="T3" fmla="*/ 525 h 1329"/>
              <a:gd name="T4" fmla="*/ 347 w 392"/>
              <a:gd name="T5" fmla="*/ 381 h 1329"/>
              <a:gd name="T6" fmla="*/ 228 w 392"/>
              <a:gd name="T7" fmla="*/ 621 h 1329"/>
              <a:gd name="T8" fmla="*/ 78 w 392"/>
              <a:gd name="T9" fmla="*/ 697 h 1329"/>
              <a:gd name="T10" fmla="*/ 110 w 392"/>
              <a:gd name="T11" fmla="*/ 542 h 1329"/>
              <a:gd name="T12" fmla="*/ 144 w 392"/>
              <a:gd name="T13" fmla="*/ 377 h 1329"/>
              <a:gd name="T14" fmla="*/ 250 w 392"/>
              <a:gd name="T15" fmla="*/ 231 h 1329"/>
              <a:gd name="T16" fmla="*/ 151 w 392"/>
              <a:gd name="T17" fmla="*/ 344 h 1329"/>
              <a:gd name="T18" fmla="*/ 184 w 392"/>
              <a:gd name="T19" fmla="*/ 181 h 1329"/>
              <a:gd name="T20" fmla="*/ 220 w 392"/>
              <a:gd name="T21" fmla="*/ 0 h 1329"/>
              <a:gd name="T22" fmla="*/ 175 w 392"/>
              <a:gd name="T23" fmla="*/ 179 h 1329"/>
              <a:gd name="T24" fmla="*/ 131 w 392"/>
              <a:gd name="T25" fmla="*/ 358 h 1329"/>
              <a:gd name="T26" fmla="*/ 128 w 392"/>
              <a:gd name="T27" fmla="*/ 371 h 1329"/>
              <a:gd name="T28" fmla="*/ 114 w 392"/>
              <a:gd name="T29" fmla="*/ 17 h 1329"/>
              <a:gd name="T30" fmla="*/ 112 w 392"/>
              <a:gd name="T31" fmla="*/ 437 h 1329"/>
              <a:gd name="T32" fmla="*/ 88 w 392"/>
              <a:gd name="T33" fmla="*/ 537 h 1329"/>
              <a:gd name="T34" fmla="*/ 67 w 392"/>
              <a:gd name="T35" fmla="*/ 625 h 1329"/>
              <a:gd name="T36" fmla="*/ 6 w 392"/>
              <a:gd name="T37" fmla="*/ 428 h 1329"/>
              <a:gd name="T38" fmla="*/ 28 w 392"/>
              <a:gd name="T39" fmla="*/ 298 h 1329"/>
              <a:gd name="T40" fmla="*/ 0 w 392"/>
              <a:gd name="T41" fmla="*/ 427 h 1329"/>
              <a:gd name="T42" fmla="*/ 0 w 392"/>
              <a:gd name="T43" fmla="*/ 428 h 1329"/>
              <a:gd name="T44" fmla="*/ 0 w 392"/>
              <a:gd name="T45" fmla="*/ 429 h 1329"/>
              <a:gd name="T46" fmla="*/ 58 w 392"/>
              <a:gd name="T47" fmla="*/ 660 h 1329"/>
              <a:gd name="T48" fmla="*/ 45 w 392"/>
              <a:gd name="T49" fmla="*/ 717 h 1329"/>
              <a:gd name="T50" fmla="*/ 44 w 392"/>
              <a:gd name="T51" fmla="*/ 717 h 1329"/>
              <a:gd name="T52" fmla="*/ 44 w 392"/>
              <a:gd name="T53" fmla="*/ 719 h 1329"/>
              <a:gd name="T54" fmla="*/ 33 w 392"/>
              <a:gd name="T55" fmla="*/ 871 h 1329"/>
              <a:gd name="T56" fmla="*/ 21 w 392"/>
              <a:gd name="T57" fmla="*/ 1023 h 1329"/>
              <a:gd name="T58" fmla="*/ 11 w 392"/>
              <a:gd name="T59" fmla="*/ 1175 h 1329"/>
              <a:gd name="T60" fmla="*/ 1 w 392"/>
              <a:gd name="T61" fmla="*/ 1327 h 1329"/>
              <a:gd name="T62" fmla="*/ 40 w 392"/>
              <a:gd name="T63" fmla="*/ 1329 h 1329"/>
              <a:gd name="T64" fmla="*/ 49 w 392"/>
              <a:gd name="T65" fmla="*/ 1177 h 1329"/>
              <a:gd name="T66" fmla="*/ 58 w 392"/>
              <a:gd name="T67" fmla="*/ 1025 h 1329"/>
              <a:gd name="T68" fmla="*/ 66 w 392"/>
              <a:gd name="T69" fmla="*/ 873 h 1329"/>
              <a:gd name="T70" fmla="*/ 73 w 392"/>
              <a:gd name="T71" fmla="*/ 725 h 1329"/>
              <a:gd name="T72" fmla="*/ 239 w 392"/>
              <a:gd name="T73" fmla="*/ 635 h 1329"/>
              <a:gd name="T74" fmla="*/ 242 w 392"/>
              <a:gd name="T75" fmla="*/ 634 h 1329"/>
              <a:gd name="T76" fmla="*/ 243 w 392"/>
              <a:gd name="T77" fmla="*/ 631 h 1329"/>
              <a:gd name="T78" fmla="*/ 279 w 392"/>
              <a:gd name="T79" fmla="*/ 544 h 1329"/>
              <a:gd name="T80" fmla="*/ 392 w 392"/>
              <a:gd name="T81" fmla="*/ 464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92" h="1329">
                <a:moveTo>
                  <a:pt x="392" y="464"/>
                </a:moveTo>
                <a:cubicBezTo>
                  <a:pt x="287" y="525"/>
                  <a:pt x="287" y="525"/>
                  <a:pt x="287" y="525"/>
                </a:cubicBezTo>
                <a:cubicBezTo>
                  <a:pt x="347" y="381"/>
                  <a:pt x="347" y="381"/>
                  <a:pt x="347" y="381"/>
                </a:cubicBezTo>
                <a:cubicBezTo>
                  <a:pt x="228" y="621"/>
                  <a:pt x="228" y="621"/>
                  <a:pt x="228" y="621"/>
                </a:cubicBezTo>
                <a:cubicBezTo>
                  <a:pt x="78" y="697"/>
                  <a:pt x="78" y="697"/>
                  <a:pt x="78" y="697"/>
                </a:cubicBezTo>
                <a:cubicBezTo>
                  <a:pt x="110" y="542"/>
                  <a:pt x="110" y="542"/>
                  <a:pt x="110" y="542"/>
                </a:cubicBezTo>
                <a:cubicBezTo>
                  <a:pt x="122" y="487"/>
                  <a:pt x="133" y="432"/>
                  <a:pt x="144" y="377"/>
                </a:cubicBezTo>
                <a:cubicBezTo>
                  <a:pt x="250" y="231"/>
                  <a:pt x="250" y="231"/>
                  <a:pt x="250" y="231"/>
                </a:cubicBezTo>
                <a:cubicBezTo>
                  <a:pt x="151" y="344"/>
                  <a:pt x="151" y="344"/>
                  <a:pt x="151" y="344"/>
                </a:cubicBezTo>
                <a:cubicBezTo>
                  <a:pt x="184" y="181"/>
                  <a:pt x="184" y="181"/>
                  <a:pt x="184" y="181"/>
                </a:cubicBezTo>
                <a:cubicBezTo>
                  <a:pt x="196" y="121"/>
                  <a:pt x="208" y="61"/>
                  <a:pt x="220" y="0"/>
                </a:cubicBezTo>
                <a:cubicBezTo>
                  <a:pt x="205" y="60"/>
                  <a:pt x="190" y="120"/>
                  <a:pt x="175" y="179"/>
                </a:cubicBezTo>
                <a:cubicBezTo>
                  <a:pt x="131" y="358"/>
                  <a:pt x="131" y="358"/>
                  <a:pt x="131" y="358"/>
                </a:cubicBezTo>
                <a:cubicBezTo>
                  <a:pt x="130" y="362"/>
                  <a:pt x="129" y="367"/>
                  <a:pt x="128" y="371"/>
                </a:cubicBezTo>
                <a:cubicBezTo>
                  <a:pt x="114" y="17"/>
                  <a:pt x="114" y="17"/>
                  <a:pt x="114" y="17"/>
                </a:cubicBezTo>
                <a:cubicBezTo>
                  <a:pt x="112" y="437"/>
                  <a:pt x="112" y="437"/>
                  <a:pt x="112" y="437"/>
                </a:cubicBezTo>
                <a:cubicBezTo>
                  <a:pt x="104" y="470"/>
                  <a:pt x="96" y="504"/>
                  <a:pt x="88" y="537"/>
                </a:cubicBezTo>
                <a:cubicBezTo>
                  <a:pt x="67" y="625"/>
                  <a:pt x="67" y="625"/>
                  <a:pt x="67" y="625"/>
                </a:cubicBezTo>
                <a:cubicBezTo>
                  <a:pt x="6" y="428"/>
                  <a:pt x="6" y="428"/>
                  <a:pt x="6" y="428"/>
                </a:cubicBezTo>
                <a:cubicBezTo>
                  <a:pt x="28" y="298"/>
                  <a:pt x="28" y="298"/>
                  <a:pt x="28" y="298"/>
                </a:cubicBezTo>
                <a:cubicBezTo>
                  <a:pt x="0" y="427"/>
                  <a:pt x="0" y="427"/>
                  <a:pt x="0" y="427"/>
                </a:cubicBezTo>
                <a:cubicBezTo>
                  <a:pt x="0" y="428"/>
                  <a:pt x="0" y="428"/>
                  <a:pt x="0" y="428"/>
                </a:cubicBezTo>
                <a:cubicBezTo>
                  <a:pt x="0" y="429"/>
                  <a:pt x="0" y="429"/>
                  <a:pt x="0" y="429"/>
                </a:cubicBezTo>
                <a:cubicBezTo>
                  <a:pt x="58" y="660"/>
                  <a:pt x="58" y="660"/>
                  <a:pt x="58" y="660"/>
                </a:cubicBezTo>
                <a:cubicBezTo>
                  <a:pt x="45" y="717"/>
                  <a:pt x="45" y="717"/>
                  <a:pt x="45" y="717"/>
                </a:cubicBezTo>
                <a:cubicBezTo>
                  <a:pt x="44" y="717"/>
                  <a:pt x="44" y="717"/>
                  <a:pt x="44" y="717"/>
                </a:cubicBezTo>
                <a:cubicBezTo>
                  <a:pt x="44" y="719"/>
                  <a:pt x="44" y="719"/>
                  <a:pt x="44" y="719"/>
                </a:cubicBezTo>
                <a:cubicBezTo>
                  <a:pt x="33" y="871"/>
                  <a:pt x="33" y="871"/>
                  <a:pt x="33" y="871"/>
                </a:cubicBezTo>
                <a:cubicBezTo>
                  <a:pt x="29" y="921"/>
                  <a:pt x="25" y="972"/>
                  <a:pt x="21" y="1023"/>
                </a:cubicBezTo>
                <a:cubicBezTo>
                  <a:pt x="11" y="1175"/>
                  <a:pt x="11" y="1175"/>
                  <a:pt x="11" y="1175"/>
                </a:cubicBezTo>
                <a:cubicBezTo>
                  <a:pt x="7" y="1225"/>
                  <a:pt x="4" y="1276"/>
                  <a:pt x="1" y="1327"/>
                </a:cubicBezTo>
                <a:cubicBezTo>
                  <a:pt x="40" y="1329"/>
                  <a:pt x="40" y="1329"/>
                  <a:pt x="40" y="1329"/>
                </a:cubicBezTo>
                <a:cubicBezTo>
                  <a:pt x="44" y="1278"/>
                  <a:pt x="46" y="1228"/>
                  <a:pt x="49" y="1177"/>
                </a:cubicBezTo>
                <a:cubicBezTo>
                  <a:pt x="58" y="1025"/>
                  <a:pt x="58" y="1025"/>
                  <a:pt x="58" y="1025"/>
                </a:cubicBezTo>
                <a:cubicBezTo>
                  <a:pt x="61" y="974"/>
                  <a:pt x="63" y="924"/>
                  <a:pt x="66" y="873"/>
                </a:cubicBezTo>
                <a:cubicBezTo>
                  <a:pt x="73" y="725"/>
                  <a:pt x="73" y="725"/>
                  <a:pt x="73" y="725"/>
                </a:cubicBezTo>
                <a:cubicBezTo>
                  <a:pt x="239" y="635"/>
                  <a:pt x="239" y="635"/>
                  <a:pt x="239" y="635"/>
                </a:cubicBezTo>
                <a:cubicBezTo>
                  <a:pt x="242" y="634"/>
                  <a:pt x="242" y="634"/>
                  <a:pt x="242" y="634"/>
                </a:cubicBezTo>
                <a:cubicBezTo>
                  <a:pt x="243" y="631"/>
                  <a:pt x="243" y="631"/>
                  <a:pt x="243" y="631"/>
                </a:cubicBezTo>
                <a:cubicBezTo>
                  <a:pt x="279" y="544"/>
                  <a:pt x="279" y="544"/>
                  <a:pt x="279" y="544"/>
                </a:cubicBezTo>
                <a:lnTo>
                  <a:pt x="392" y="46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xmlns="" id="{FC5C69F9-EF0A-4EDB-BCE4-3C8293287C9A}"/>
              </a:ext>
            </a:extLst>
          </p:cNvPr>
          <p:cNvGrpSpPr/>
          <p:nvPr/>
        </p:nvGrpSpPr>
        <p:grpSpPr>
          <a:xfrm>
            <a:off x="10383726" y="4988872"/>
            <a:ext cx="899719" cy="1579480"/>
            <a:chOff x="12001500" y="4244975"/>
            <a:chExt cx="1149350" cy="2017713"/>
          </a:xfrm>
        </p:grpSpPr>
        <p:sp>
          <p:nvSpPr>
            <p:cNvPr id="77" name="Oval 27">
              <a:extLst>
                <a:ext uri="{FF2B5EF4-FFF2-40B4-BE49-F238E27FC236}">
                  <a16:creationId xmlns:a16="http://schemas.microsoft.com/office/drawing/2014/main" xmlns="" id="{4D26694E-8C53-49BD-B954-C9229B1B4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500" y="4244975"/>
              <a:ext cx="1149350" cy="1597025"/>
            </a:xfrm>
            <a:prstGeom prst="ellipse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8" name="Freeform 28">
              <a:extLst>
                <a:ext uri="{FF2B5EF4-FFF2-40B4-BE49-F238E27FC236}">
                  <a16:creationId xmlns:a16="http://schemas.microsoft.com/office/drawing/2014/main" xmlns="" id="{6A49F9F7-20F0-4AB3-B846-B6C8C1F4C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3450" y="4991100"/>
              <a:ext cx="182563" cy="306388"/>
            </a:xfrm>
            <a:custGeom>
              <a:avLst/>
              <a:gdLst>
                <a:gd name="T0" fmla="*/ 115 w 115"/>
                <a:gd name="T1" fmla="*/ 126 h 193"/>
                <a:gd name="T2" fmla="*/ 0 w 115"/>
                <a:gd name="T3" fmla="*/ 0 h 193"/>
                <a:gd name="T4" fmla="*/ 110 w 115"/>
                <a:gd name="T5" fmla="*/ 193 h 193"/>
                <a:gd name="T6" fmla="*/ 115 w 115"/>
                <a:gd name="T7" fmla="*/ 12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3">
                  <a:moveTo>
                    <a:pt x="115" y="126"/>
                  </a:moveTo>
                  <a:lnTo>
                    <a:pt x="0" y="0"/>
                  </a:lnTo>
                  <a:lnTo>
                    <a:pt x="110" y="193"/>
                  </a:lnTo>
                  <a:lnTo>
                    <a:pt x="115" y="126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9" name="Freeform 29">
              <a:extLst>
                <a:ext uri="{FF2B5EF4-FFF2-40B4-BE49-F238E27FC236}">
                  <a16:creationId xmlns:a16="http://schemas.microsoft.com/office/drawing/2014/main" xmlns="" id="{A863BE68-D4E0-44C3-AB89-21FABF2E4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80925" y="4622800"/>
              <a:ext cx="266700" cy="1639888"/>
            </a:xfrm>
            <a:custGeom>
              <a:avLst/>
              <a:gdLst>
                <a:gd name="T0" fmla="*/ 168 w 168"/>
                <a:gd name="T1" fmla="*/ 120 h 1033"/>
                <a:gd name="T2" fmla="*/ 74 w 168"/>
                <a:gd name="T3" fmla="*/ 222 h 1033"/>
                <a:gd name="T4" fmla="*/ 60 w 168"/>
                <a:gd name="T5" fmla="*/ 0 h 1033"/>
                <a:gd name="T6" fmla="*/ 0 w 168"/>
                <a:gd name="T7" fmla="*/ 1033 h 1033"/>
                <a:gd name="T8" fmla="*/ 60 w 168"/>
                <a:gd name="T9" fmla="*/ 1033 h 1033"/>
                <a:gd name="T10" fmla="*/ 120 w 168"/>
                <a:gd name="T11" fmla="*/ 1033 h 1033"/>
                <a:gd name="T12" fmla="*/ 77 w 168"/>
                <a:gd name="T13" fmla="*/ 286 h 1033"/>
                <a:gd name="T14" fmla="*/ 168 w 168"/>
                <a:gd name="T15" fmla="*/ 120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1033">
                  <a:moveTo>
                    <a:pt x="168" y="120"/>
                  </a:moveTo>
                  <a:lnTo>
                    <a:pt x="74" y="222"/>
                  </a:lnTo>
                  <a:lnTo>
                    <a:pt x="60" y="0"/>
                  </a:lnTo>
                  <a:lnTo>
                    <a:pt x="0" y="1033"/>
                  </a:lnTo>
                  <a:lnTo>
                    <a:pt x="60" y="1033"/>
                  </a:lnTo>
                  <a:lnTo>
                    <a:pt x="120" y="1033"/>
                  </a:lnTo>
                  <a:lnTo>
                    <a:pt x="77" y="286"/>
                  </a:lnTo>
                  <a:lnTo>
                    <a:pt x="168" y="12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0" name="Freeform 30">
              <a:extLst>
                <a:ext uri="{FF2B5EF4-FFF2-40B4-BE49-F238E27FC236}">
                  <a16:creationId xmlns:a16="http://schemas.microsoft.com/office/drawing/2014/main" xmlns="" id="{55B5436B-812E-4DD1-B79C-6ABA4DF9D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47625" y="4906963"/>
              <a:ext cx="139700" cy="238125"/>
            </a:xfrm>
            <a:custGeom>
              <a:avLst/>
              <a:gdLst>
                <a:gd name="T0" fmla="*/ 9 w 37"/>
                <a:gd name="T1" fmla="*/ 63 h 63"/>
                <a:gd name="T2" fmla="*/ 33 w 37"/>
                <a:gd name="T3" fmla="*/ 36 h 63"/>
                <a:gd name="T4" fmla="*/ 29 w 37"/>
                <a:gd name="T5" fmla="*/ 0 h 63"/>
                <a:gd name="T6" fmla="*/ 7 w 37"/>
                <a:gd name="T7" fmla="*/ 24 h 63"/>
                <a:gd name="T8" fmla="*/ 9 w 37"/>
                <a:gd name="T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63">
                  <a:moveTo>
                    <a:pt x="9" y="63"/>
                  </a:moveTo>
                  <a:cubicBezTo>
                    <a:pt x="20" y="58"/>
                    <a:pt x="29" y="48"/>
                    <a:pt x="33" y="36"/>
                  </a:cubicBezTo>
                  <a:cubicBezTo>
                    <a:pt x="37" y="24"/>
                    <a:pt x="36" y="10"/>
                    <a:pt x="29" y="0"/>
                  </a:cubicBezTo>
                  <a:cubicBezTo>
                    <a:pt x="20" y="3"/>
                    <a:pt x="12" y="15"/>
                    <a:pt x="7" y="24"/>
                  </a:cubicBezTo>
                  <a:cubicBezTo>
                    <a:pt x="0" y="41"/>
                    <a:pt x="8" y="60"/>
                    <a:pt x="9" y="63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1" name="Freeform 31">
              <a:extLst>
                <a:ext uri="{FF2B5EF4-FFF2-40B4-BE49-F238E27FC236}">
                  <a16:creationId xmlns:a16="http://schemas.microsoft.com/office/drawing/2014/main" xmlns="" id="{EA946119-B3C4-4C83-B5D9-963852909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7413" y="4733925"/>
              <a:ext cx="141288" cy="233363"/>
            </a:xfrm>
            <a:custGeom>
              <a:avLst/>
              <a:gdLst>
                <a:gd name="T0" fmla="*/ 9 w 37"/>
                <a:gd name="T1" fmla="*/ 0 h 62"/>
                <a:gd name="T2" fmla="*/ 33 w 37"/>
                <a:gd name="T3" fmla="*/ 26 h 62"/>
                <a:gd name="T4" fmla="*/ 29 w 37"/>
                <a:gd name="T5" fmla="*/ 62 h 62"/>
                <a:gd name="T6" fmla="*/ 8 w 37"/>
                <a:gd name="T7" fmla="*/ 38 h 62"/>
                <a:gd name="T8" fmla="*/ 9 w 37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62">
                  <a:moveTo>
                    <a:pt x="9" y="0"/>
                  </a:moveTo>
                  <a:cubicBezTo>
                    <a:pt x="21" y="4"/>
                    <a:pt x="30" y="14"/>
                    <a:pt x="33" y="26"/>
                  </a:cubicBezTo>
                  <a:cubicBezTo>
                    <a:pt x="37" y="38"/>
                    <a:pt x="36" y="52"/>
                    <a:pt x="29" y="62"/>
                  </a:cubicBezTo>
                  <a:cubicBezTo>
                    <a:pt x="20" y="59"/>
                    <a:pt x="12" y="48"/>
                    <a:pt x="8" y="38"/>
                  </a:cubicBezTo>
                  <a:cubicBezTo>
                    <a:pt x="0" y="21"/>
                    <a:pt x="8" y="2"/>
                    <a:pt x="9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403843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903CA-7161-49DE-806E-FDC87FB7B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budget reductions</a:t>
            </a:r>
            <a:endParaRPr lang="en-IN" dirty="0"/>
          </a:p>
        </p:txBody>
      </p:sp>
      <p:sp>
        <p:nvSpPr>
          <p:cNvPr id="40" name="Freeform 6">
            <a:extLst>
              <a:ext uri="{FF2B5EF4-FFF2-40B4-BE49-F238E27FC236}">
                <a16:creationId xmlns:a16="http://schemas.microsoft.com/office/drawing/2014/main" xmlns="" id="{E97C4E63-6269-4454-B5A7-EFB82F88581D}"/>
              </a:ext>
            </a:extLst>
          </p:cNvPr>
          <p:cNvSpPr>
            <a:spLocks/>
          </p:cNvSpPr>
          <p:nvPr/>
        </p:nvSpPr>
        <p:spPr bwMode="auto">
          <a:xfrm rot="2145074">
            <a:off x="4558449" y="1887253"/>
            <a:ext cx="3537975" cy="4955260"/>
          </a:xfrm>
          <a:custGeom>
            <a:avLst/>
            <a:gdLst>
              <a:gd name="T0" fmla="*/ 1437 w 1437"/>
              <a:gd name="T1" fmla="*/ 99 h 2013"/>
              <a:gd name="T2" fmla="*/ 770 w 1437"/>
              <a:gd name="T3" fmla="*/ 0 h 2013"/>
              <a:gd name="T4" fmla="*/ 821 w 1437"/>
              <a:gd name="T5" fmla="*/ 125 h 2013"/>
              <a:gd name="T6" fmla="*/ 170 w 1437"/>
              <a:gd name="T7" fmla="*/ 845 h 2013"/>
              <a:gd name="T8" fmla="*/ 338 w 1437"/>
              <a:gd name="T9" fmla="*/ 1803 h 2013"/>
              <a:gd name="T10" fmla="*/ 944 w 1437"/>
              <a:gd name="T11" fmla="*/ 1915 h 2013"/>
              <a:gd name="T12" fmla="*/ 277 w 1437"/>
              <a:gd name="T13" fmla="*/ 1592 h 2013"/>
              <a:gd name="T14" fmla="*/ 962 w 1437"/>
              <a:gd name="T15" fmla="*/ 504 h 2013"/>
              <a:gd name="T16" fmla="*/ 1010 w 1437"/>
              <a:gd name="T17" fmla="*/ 627 h 2013"/>
              <a:gd name="T18" fmla="*/ 1437 w 1437"/>
              <a:gd name="T19" fmla="*/ 99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37" h="2013">
                <a:moveTo>
                  <a:pt x="1437" y="99"/>
                </a:moveTo>
                <a:cubicBezTo>
                  <a:pt x="770" y="0"/>
                  <a:pt x="770" y="0"/>
                  <a:pt x="770" y="0"/>
                </a:cubicBezTo>
                <a:cubicBezTo>
                  <a:pt x="821" y="125"/>
                  <a:pt x="821" y="125"/>
                  <a:pt x="821" y="125"/>
                </a:cubicBezTo>
                <a:cubicBezTo>
                  <a:pt x="821" y="125"/>
                  <a:pt x="371" y="298"/>
                  <a:pt x="170" y="845"/>
                </a:cubicBezTo>
                <a:cubicBezTo>
                  <a:pt x="0" y="1309"/>
                  <a:pt x="128" y="1589"/>
                  <a:pt x="338" y="1803"/>
                </a:cubicBezTo>
                <a:cubicBezTo>
                  <a:pt x="546" y="2013"/>
                  <a:pt x="944" y="1915"/>
                  <a:pt x="944" y="1915"/>
                </a:cubicBezTo>
                <a:cubicBezTo>
                  <a:pt x="944" y="1915"/>
                  <a:pt x="407" y="2012"/>
                  <a:pt x="277" y="1592"/>
                </a:cubicBezTo>
                <a:cubicBezTo>
                  <a:pt x="147" y="1172"/>
                  <a:pt x="589" y="616"/>
                  <a:pt x="962" y="504"/>
                </a:cubicBezTo>
                <a:cubicBezTo>
                  <a:pt x="1010" y="627"/>
                  <a:pt x="1010" y="627"/>
                  <a:pt x="1010" y="627"/>
                </a:cubicBezTo>
                <a:lnTo>
                  <a:pt x="1437" y="99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1" name="Freeform 7">
            <a:extLst>
              <a:ext uri="{FF2B5EF4-FFF2-40B4-BE49-F238E27FC236}">
                <a16:creationId xmlns:a16="http://schemas.microsoft.com/office/drawing/2014/main" xmlns="" id="{225EAA67-F979-4F2B-A306-C0ECDE7E7EA3}"/>
              </a:ext>
            </a:extLst>
          </p:cNvPr>
          <p:cNvSpPr>
            <a:spLocks/>
          </p:cNvSpPr>
          <p:nvPr/>
        </p:nvSpPr>
        <p:spPr bwMode="auto">
          <a:xfrm rot="1253368">
            <a:off x="3870208" y="1625956"/>
            <a:ext cx="2907877" cy="4490977"/>
          </a:xfrm>
          <a:custGeom>
            <a:avLst/>
            <a:gdLst>
              <a:gd name="T0" fmla="*/ 1181 w 1181"/>
              <a:gd name="T1" fmla="*/ 1667 h 1824"/>
              <a:gd name="T2" fmla="*/ 581 w 1181"/>
              <a:gd name="T3" fmla="*/ 1701 h 1824"/>
              <a:gd name="T4" fmla="*/ 192 w 1181"/>
              <a:gd name="T5" fmla="*/ 445 h 1824"/>
              <a:gd name="T6" fmla="*/ 64 w 1181"/>
              <a:gd name="T7" fmla="*/ 379 h 1824"/>
              <a:gd name="T8" fmla="*/ 623 w 1181"/>
              <a:gd name="T9" fmla="*/ 0 h 1824"/>
              <a:gd name="T10" fmla="*/ 667 w 1181"/>
              <a:gd name="T11" fmla="*/ 661 h 1824"/>
              <a:gd name="T12" fmla="*/ 517 w 1181"/>
              <a:gd name="T13" fmla="*/ 597 h 1824"/>
              <a:gd name="T14" fmla="*/ 437 w 1181"/>
              <a:gd name="T15" fmla="*/ 1301 h 1824"/>
              <a:gd name="T16" fmla="*/ 1181 w 1181"/>
              <a:gd name="T17" fmla="*/ 1667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1" h="1824">
                <a:moveTo>
                  <a:pt x="1181" y="1667"/>
                </a:moveTo>
                <a:cubicBezTo>
                  <a:pt x="1181" y="1667"/>
                  <a:pt x="968" y="1824"/>
                  <a:pt x="581" y="1701"/>
                </a:cubicBezTo>
                <a:cubicBezTo>
                  <a:pt x="195" y="1579"/>
                  <a:pt x="0" y="906"/>
                  <a:pt x="192" y="445"/>
                </a:cubicBezTo>
                <a:cubicBezTo>
                  <a:pt x="64" y="379"/>
                  <a:pt x="64" y="379"/>
                  <a:pt x="64" y="379"/>
                </a:cubicBezTo>
                <a:cubicBezTo>
                  <a:pt x="623" y="0"/>
                  <a:pt x="623" y="0"/>
                  <a:pt x="623" y="0"/>
                </a:cubicBezTo>
                <a:cubicBezTo>
                  <a:pt x="667" y="661"/>
                  <a:pt x="667" y="661"/>
                  <a:pt x="667" y="661"/>
                </a:cubicBezTo>
                <a:cubicBezTo>
                  <a:pt x="517" y="597"/>
                  <a:pt x="517" y="597"/>
                  <a:pt x="517" y="597"/>
                </a:cubicBezTo>
                <a:cubicBezTo>
                  <a:pt x="517" y="597"/>
                  <a:pt x="345" y="922"/>
                  <a:pt x="437" y="1301"/>
                </a:cubicBezTo>
                <a:cubicBezTo>
                  <a:pt x="529" y="1680"/>
                  <a:pt x="1005" y="1755"/>
                  <a:pt x="1181" y="166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2" name="Freeform 8">
            <a:extLst>
              <a:ext uri="{FF2B5EF4-FFF2-40B4-BE49-F238E27FC236}">
                <a16:creationId xmlns:a16="http://schemas.microsoft.com/office/drawing/2014/main" xmlns="" id="{DF1EAC8F-7F54-45E5-A8C9-CFB139000EDA}"/>
              </a:ext>
            </a:extLst>
          </p:cNvPr>
          <p:cNvSpPr>
            <a:spLocks/>
          </p:cNvSpPr>
          <p:nvPr/>
        </p:nvSpPr>
        <p:spPr bwMode="auto">
          <a:xfrm>
            <a:off x="3194706" y="3632510"/>
            <a:ext cx="3178418" cy="2827587"/>
          </a:xfrm>
          <a:custGeom>
            <a:avLst/>
            <a:gdLst>
              <a:gd name="T0" fmla="*/ 144 w 1291"/>
              <a:gd name="T1" fmla="*/ 530 h 1149"/>
              <a:gd name="T2" fmla="*/ 517 w 1291"/>
              <a:gd name="T3" fmla="*/ 997 h 1149"/>
              <a:gd name="T4" fmla="*/ 1291 w 1291"/>
              <a:gd name="T5" fmla="*/ 1010 h 1149"/>
              <a:gd name="T6" fmla="*/ 771 w 1291"/>
              <a:gd name="T7" fmla="*/ 936 h 1149"/>
              <a:gd name="T8" fmla="*/ 453 w 1291"/>
              <a:gd name="T9" fmla="*/ 472 h 1149"/>
              <a:gd name="T10" fmla="*/ 587 w 1291"/>
              <a:gd name="T11" fmla="*/ 448 h 1149"/>
              <a:gd name="T12" fmla="*/ 211 w 1291"/>
              <a:gd name="T13" fmla="*/ 0 h 1149"/>
              <a:gd name="T14" fmla="*/ 0 w 1291"/>
              <a:gd name="T15" fmla="*/ 547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91" h="1149">
                <a:moveTo>
                  <a:pt x="144" y="530"/>
                </a:moveTo>
                <a:cubicBezTo>
                  <a:pt x="144" y="530"/>
                  <a:pt x="227" y="845"/>
                  <a:pt x="517" y="997"/>
                </a:cubicBezTo>
                <a:cubicBezTo>
                  <a:pt x="808" y="1149"/>
                  <a:pt x="1099" y="1098"/>
                  <a:pt x="1291" y="1010"/>
                </a:cubicBezTo>
                <a:cubicBezTo>
                  <a:pt x="1291" y="1010"/>
                  <a:pt x="1021" y="1098"/>
                  <a:pt x="771" y="936"/>
                </a:cubicBezTo>
                <a:cubicBezTo>
                  <a:pt x="520" y="773"/>
                  <a:pt x="453" y="472"/>
                  <a:pt x="453" y="472"/>
                </a:cubicBezTo>
                <a:cubicBezTo>
                  <a:pt x="587" y="448"/>
                  <a:pt x="587" y="448"/>
                  <a:pt x="587" y="448"/>
                </a:cubicBezTo>
                <a:cubicBezTo>
                  <a:pt x="211" y="0"/>
                  <a:pt x="211" y="0"/>
                  <a:pt x="211" y="0"/>
                </a:cubicBezTo>
                <a:cubicBezTo>
                  <a:pt x="0" y="547"/>
                  <a:pt x="0" y="547"/>
                  <a:pt x="0" y="547"/>
                </a:cubicBezTo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xmlns="" id="{0E1F48D6-A170-4FA4-A039-28763F25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5214" y="4000794"/>
            <a:ext cx="2575106" cy="2356002"/>
          </a:xfrm>
          <a:prstGeom prst="ellipse">
            <a:avLst/>
          </a:prstGeom>
          <a:solidFill>
            <a:schemeClr val="accent6"/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dirty="0"/>
              <a:t>Across the Board Budget Reductions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213FAB86-219B-4C4A-893D-935206CB3C7B}"/>
              </a:ext>
            </a:extLst>
          </p:cNvPr>
          <p:cNvSpPr/>
          <p:nvPr/>
        </p:nvSpPr>
        <p:spPr>
          <a:xfrm>
            <a:off x="4688937" y="4111775"/>
            <a:ext cx="2367660" cy="2134040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50800" dist="114300" dir="2700000" sx="95000" sy="9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C5EF7CFD-FB7E-4038-80EB-68C5C0A9BFEA}"/>
              </a:ext>
            </a:extLst>
          </p:cNvPr>
          <p:cNvSpPr txBox="1"/>
          <p:nvPr/>
        </p:nvSpPr>
        <p:spPr>
          <a:xfrm>
            <a:off x="659778" y="3323041"/>
            <a:ext cx="2395778" cy="184665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fontAlgn="t"/>
            <a:r>
              <a:rPr lang="en-US" sz="2000" dirty="0">
                <a:solidFill>
                  <a:schemeClr val="accent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Either specific </a:t>
            </a:r>
          </a:p>
          <a:p>
            <a:pPr fontAlgn="t"/>
            <a:r>
              <a:rPr lang="en-US" sz="2000" dirty="0">
                <a:solidFill>
                  <a:schemeClr val="accent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dollar decreases</a:t>
            </a:r>
          </a:p>
          <a:p>
            <a:pPr fontAlgn="t"/>
            <a:r>
              <a:rPr lang="en-US" sz="2000" dirty="0">
                <a:solidFill>
                  <a:schemeClr val="accent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(all programs are </a:t>
            </a:r>
          </a:p>
          <a:p>
            <a:pPr fontAlgn="t"/>
            <a:r>
              <a:rPr lang="en-US" sz="2000" dirty="0">
                <a:solidFill>
                  <a:schemeClr val="accent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cut by, say, $100,000) or a percentage reduction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C6CFA337-285B-4685-95EF-D14F34C658CB}"/>
              </a:ext>
            </a:extLst>
          </p:cNvPr>
          <p:cNvSpPr txBox="1"/>
          <p:nvPr/>
        </p:nvSpPr>
        <p:spPr>
          <a:xfrm>
            <a:off x="1049785" y="1740635"/>
            <a:ext cx="2395778" cy="123110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fontAlgn="t"/>
            <a:r>
              <a:rPr lang="en-US" sz="2000" dirty="0">
                <a:solidFill>
                  <a:schemeClr val="accent4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Some or many </a:t>
            </a:r>
          </a:p>
          <a:p>
            <a:pPr fontAlgn="t"/>
            <a:r>
              <a:rPr lang="en-US" sz="2000" dirty="0">
                <a:solidFill>
                  <a:schemeClr val="accent4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programs cannot be</a:t>
            </a:r>
          </a:p>
          <a:p>
            <a:pPr fontAlgn="t"/>
            <a:r>
              <a:rPr lang="en-US" sz="2000" dirty="0">
                <a:solidFill>
                  <a:schemeClr val="accent4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cut at all without doing great harm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DEFFE7D0-D5CB-4EC6-9752-D28C19CC0A78}"/>
              </a:ext>
            </a:extLst>
          </p:cNvPr>
          <p:cNvSpPr txBox="1"/>
          <p:nvPr/>
        </p:nvSpPr>
        <p:spPr>
          <a:xfrm>
            <a:off x="9335423" y="2874854"/>
            <a:ext cx="2257836" cy="123110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 fontAlgn="t"/>
            <a:r>
              <a:rPr lang="en-US" sz="2000" dirty="0">
                <a:solidFill>
                  <a:schemeClr val="accent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Across-the-board cuts are said to be “thought- less” or even “unfair”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14A885F-2D29-44F2-84B7-CDD039BA8CF8}"/>
              </a:ext>
            </a:extLst>
          </p:cNvPr>
          <p:cNvSpPr/>
          <p:nvPr/>
        </p:nvSpPr>
        <p:spPr>
          <a:xfrm>
            <a:off x="2965896" y="1932677"/>
            <a:ext cx="2148237" cy="599407"/>
          </a:xfrm>
          <a:custGeom>
            <a:avLst/>
            <a:gdLst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3" fmla="*/ 0 w 1166930"/>
              <a:gd name="connsiteY3" fmla="*/ 1166930 h 1166930"/>
              <a:gd name="connsiteX4" fmla="*/ 0 w 1166930"/>
              <a:gd name="connsiteY4" fmla="*/ 0 h 1166930"/>
              <a:gd name="connsiteX0" fmla="*/ 0 w 1166930"/>
              <a:gd name="connsiteY0" fmla="*/ 1166930 h 1258370"/>
              <a:gd name="connsiteX1" fmla="*/ 0 w 1166930"/>
              <a:gd name="connsiteY1" fmla="*/ 0 h 1258370"/>
              <a:gd name="connsiteX2" fmla="*/ 1166930 w 1166930"/>
              <a:gd name="connsiteY2" fmla="*/ 0 h 1258370"/>
              <a:gd name="connsiteX3" fmla="*/ 1166930 w 1166930"/>
              <a:gd name="connsiteY3" fmla="*/ 1166930 h 1258370"/>
              <a:gd name="connsiteX4" fmla="*/ 91440 w 1166930"/>
              <a:gd name="connsiteY4" fmla="*/ 1258370 h 1258370"/>
              <a:gd name="connsiteX0" fmla="*/ 0 w 1166930"/>
              <a:gd name="connsiteY0" fmla="*/ 1166930 h 1166930"/>
              <a:gd name="connsiteX1" fmla="*/ 0 w 1166930"/>
              <a:gd name="connsiteY1" fmla="*/ 0 h 1166930"/>
              <a:gd name="connsiteX2" fmla="*/ 1166930 w 1166930"/>
              <a:gd name="connsiteY2" fmla="*/ 0 h 1166930"/>
              <a:gd name="connsiteX3" fmla="*/ 1166930 w 1166930"/>
              <a:gd name="connsiteY3" fmla="*/ 1166930 h 1166930"/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6930" h="1166930">
                <a:moveTo>
                  <a:pt x="0" y="0"/>
                </a:moveTo>
                <a:lnTo>
                  <a:pt x="1166930" y="0"/>
                </a:lnTo>
                <a:lnTo>
                  <a:pt x="1166930" y="1166930"/>
                </a:ln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Rectangle 52">
            <a:extLst>
              <a:ext uri="{FF2B5EF4-FFF2-40B4-BE49-F238E27FC236}">
                <a16:creationId xmlns:a16="http://schemas.microsoft.com/office/drawing/2014/main" xmlns="" id="{1BBD624C-9D78-47D3-B3FB-2B0A201EB6B8}"/>
              </a:ext>
            </a:extLst>
          </p:cNvPr>
          <p:cNvSpPr/>
          <p:nvPr/>
        </p:nvSpPr>
        <p:spPr>
          <a:xfrm>
            <a:off x="2247674" y="3571742"/>
            <a:ext cx="1016728" cy="599407"/>
          </a:xfrm>
          <a:custGeom>
            <a:avLst/>
            <a:gdLst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3" fmla="*/ 0 w 1166930"/>
              <a:gd name="connsiteY3" fmla="*/ 1166930 h 1166930"/>
              <a:gd name="connsiteX4" fmla="*/ 0 w 1166930"/>
              <a:gd name="connsiteY4" fmla="*/ 0 h 1166930"/>
              <a:gd name="connsiteX0" fmla="*/ 0 w 1166930"/>
              <a:gd name="connsiteY0" fmla="*/ 1166930 h 1258370"/>
              <a:gd name="connsiteX1" fmla="*/ 0 w 1166930"/>
              <a:gd name="connsiteY1" fmla="*/ 0 h 1258370"/>
              <a:gd name="connsiteX2" fmla="*/ 1166930 w 1166930"/>
              <a:gd name="connsiteY2" fmla="*/ 0 h 1258370"/>
              <a:gd name="connsiteX3" fmla="*/ 1166930 w 1166930"/>
              <a:gd name="connsiteY3" fmla="*/ 1166930 h 1258370"/>
              <a:gd name="connsiteX4" fmla="*/ 91440 w 1166930"/>
              <a:gd name="connsiteY4" fmla="*/ 1258370 h 1258370"/>
              <a:gd name="connsiteX0" fmla="*/ 0 w 1166930"/>
              <a:gd name="connsiteY0" fmla="*/ 1166930 h 1166930"/>
              <a:gd name="connsiteX1" fmla="*/ 0 w 1166930"/>
              <a:gd name="connsiteY1" fmla="*/ 0 h 1166930"/>
              <a:gd name="connsiteX2" fmla="*/ 1166930 w 1166930"/>
              <a:gd name="connsiteY2" fmla="*/ 0 h 1166930"/>
              <a:gd name="connsiteX3" fmla="*/ 1166930 w 1166930"/>
              <a:gd name="connsiteY3" fmla="*/ 1166930 h 1166930"/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6930" h="1166930">
                <a:moveTo>
                  <a:pt x="0" y="0"/>
                </a:moveTo>
                <a:lnTo>
                  <a:pt x="1166930" y="0"/>
                </a:lnTo>
                <a:lnTo>
                  <a:pt x="1166930" y="1166930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Rectangle 52">
            <a:extLst>
              <a:ext uri="{FF2B5EF4-FFF2-40B4-BE49-F238E27FC236}">
                <a16:creationId xmlns:a16="http://schemas.microsoft.com/office/drawing/2014/main" xmlns="" id="{33F7F309-BF35-4011-A5A6-C694F416F14F}"/>
              </a:ext>
            </a:extLst>
          </p:cNvPr>
          <p:cNvSpPr/>
          <p:nvPr/>
        </p:nvSpPr>
        <p:spPr>
          <a:xfrm>
            <a:off x="8926720" y="3068960"/>
            <a:ext cx="692009" cy="72008"/>
          </a:xfrm>
          <a:custGeom>
            <a:avLst/>
            <a:gdLst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3" fmla="*/ 0 w 1166930"/>
              <a:gd name="connsiteY3" fmla="*/ 1166930 h 1166930"/>
              <a:gd name="connsiteX4" fmla="*/ 0 w 1166930"/>
              <a:gd name="connsiteY4" fmla="*/ 0 h 1166930"/>
              <a:gd name="connsiteX0" fmla="*/ 0 w 1166930"/>
              <a:gd name="connsiteY0" fmla="*/ 1166930 h 1258370"/>
              <a:gd name="connsiteX1" fmla="*/ 0 w 1166930"/>
              <a:gd name="connsiteY1" fmla="*/ 0 h 1258370"/>
              <a:gd name="connsiteX2" fmla="*/ 1166930 w 1166930"/>
              <a:gd name="connsiteY2" fmla="*/ 0 h 1258370"/>
              <a:gd name="connsiteX3" fmla="*/ 1166930 w 1166930"/>
              <a:gd name="connsiteY3" fmla="*/ 1166930 h 1258370"/>
              <a:gd name="connsiteX4" fmla="*/ 91440 w 1166930"/>
              <a:gd name="connsiteY4" fmla="*/ 1258370 h 1258370"/>
              <a:gd name="connsiteX0" fmla="*/ 0 w 1166930"/>
              <a:gd name="connsiteY0" fmla="*/ 1166930 h 1166930"/>
              <a:gd name="connsiteX1" fmla="*/ 0 w 1166930"/>
              <a:gd name="connsiteY1" fmla="*/ 0 h 1166930"/>
              <a:gd name="connsiteX2" fmla="*/ 1166930 w 1166930"/>
              <a:gd name="connsiteY2" fmla="*/ 0 h 1166930"/>
              <a:gd name="connsiteX3" fmla="*/ 1166930 w 1166930"/>
              <a:gd name="connsiteY3" fmla="*/ 1166930 h 1166930"/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0" fmla="*/ 0 w 1166930"/>
              <a:gd name="connsiteY0" fmla="*/ 0 h 0"/>
              <a:gd name="connsiteX1" fmla="*/ 1166930 w 116693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66930">
                <a:moveTo>
                  <a:pt x="0" y="0"/>
                </a:moveTo>
                <a:lnTo>
                  <a:pt x="1166930" y="0"/>
                </a:ln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971247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903CA-7161-49DE-806E-FDC87FB7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152" y="304601"/>
            <a:ext cx="10969943" cy="711081"/>
          </a:xfrm>
        </p:spPr>
        <p:txBody>
          <a:bodyPr/>
          <a:lstStyle/>
          <a:p>
            <a:r>
              <a:rPr lang="en-US" dirty="0"/>
              <a:t>Approaches to budget reductions cont.</a:t>
            </a:r>
            <a:endParaRPr lang="en-IN" dirty="0"/>
          </a:p>
        </p:txBody>
      </p:sp>
      <p:sp>
        <p:nvSpPr>
          <p:cNvPr id="40" name="Freeform 6">
            <a:extLst>
              <a:ext uri="{FF2B5EF4-FFF2-40B4-BE49-F238E27FC236}">
                <a16:creationId xmlns:a16="http://schemas.microsoft.com/office/drawing/2014/main" xmlns="" id="{E97C4E63-6269-4454-B5A7-EFB82F88581D}"/>
              </a:ext>
            </a:extLst>
          </p:cNvPr>
          <p:cNvSpPr>
            <a:spLocks/>
          </p:cNvSpPr>
          <p:nvPr/>
        </p:nvSpPr>
        <p:spPr bwMode="auto">
          <a:xfrm rot="1153671">
            <a:off x="3593758" y="2049526"/>
            <a:ext cx="4217555" cy="4574516"/>
          </a:xfrm>
          <a:custGeom>
            <a:avLst/>
            <a:gdLst>
              <a:gd name="T0" fmla="*/ 1437 w 1437"/>
              <a:gd name="T1" fmla="*/ 99 h 2013"/>
              <a:gd name="T2" fmla="*/ 770 w 1437"/>
              <a:gd name="T3" fmla="*/ 0 h 2013"/>
              <a:gd name="T4" fmla="*/ 821 w 1437"/>
              <a:gd name="T5" fmla="*/ 125 h 2013"/>
              <a:gd name="T6" fmla="*/ 170 w 1437"/>
              <a:gd name="T7" fmla="*/ 845 h 2013"/>
              <a:gd name="T8" fmla="*/ 338 w 1437"/>
              <a:gd name="T9" fmla="*/ 1803 h 2013"/>
              <a:gd name="T10" fmla="*/ 944 w 1437"/>
              <a:gd name="T11" fmla="*/ 1915 h 2013"/>
              <a:gd name="T12" fmla="*/ 277 w 1437"/>
              <a:gd name="T13" fmla="*/ 1592 h 2013"/>
              <a:gd name="T14" fmla="*/ 962 w 1437"/>
              <a:gd name="T15" fmla="*/ 504 h 2013"/>
              <a:gd name="T16" fmla="*/ 1010 w 1437"/>
              <a:gd name="T17" fmla="*/ 627 h 2013"/>
              <a:gd name="T18" fmla="*/ 1437 w 1437"/>
              <a:gd name="T19" fmla="*/ 99 h 2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37" h="2013">
                <a:moveTo>
                  <a:pt x="1437" y="99"/>
                </a:moveTo>
                <a:cubicBezTo>
                  <a:pt x="770" y="0"/>
                  <a:pt x="770" y="0"/>
                  <a:pt x="770" y="0"/>
                </a:cubicBezTo>
                <a:cubicBezTo>
                  <a:pt x="821" y="125"/>
                  <a:pt x="821" y="125"/>
                  <a:pt x="821" y="125"/>
                </a:cubicBezTo>
                <a:cubicBezTo>
                  <a:pt x="821" y="125"/>
                  <a:pt x="371" y="298"/>
                  <a:pt x="170" y="845"/>
                </a:cubicBezTo>
                <a:cubicBezTo>
                  <a:pt x="0" y="1309"/>
                  <a:pt x="128" y="1589"/>
                  <a:pt x="338" y="1803"/>
                </a:cubicBezTo>
                <a:cubicBezTo>
                  <a:pt x="546" y="2013"/>
                  <a:pt x="944" y="1915"/>
                  <a:pt x="944" y="1915"/>
                </a:cubicBezTo>
                <a:cubicBezTo>
                  <a:pt x="944" y="1915"/>
                  <a:pt x="407" y="2012"/>
                  <a:pt x="277" y="1592"/>
                </a:cubicBezTo>
                <a:cubicBezTo>
                  <a:pt x="147" y="1172"/>
                  <a:pt x="589" y="616"/>
                  <a:pt x="962" y="504"/>
                </a:cubicBezTo>
                <a:cubicBezTo>
                  <a:pt x="1010" y="627"/>
                  <a:pt x="1010" y="627"/>
                  <a:pt x="1010" y="627"/>
                </a:cubicBezTo>
                <a:lnTo>
                  <a:pt x="1437" y="99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1" name="Freeform 7">
            <a:extLst>
              <a:ext uri="{FF2B5EF4-FFF2-40B4-BE49-F238E27FC236}">
                <a16:creationId xmlns:a16="http://schemas.microsoft.com/office/drawing/2014/main" xmlns="" id="{225EAA67-F979-4F2B-A306-C0ECDE7E7EA3}"/>
              </a:ext>
            </a:extLst>
          </p:cNvPr>
          <p:cNvSpPr>
            <a:spLocks/>
          </p:cNvSpPr>
          <p:nvPr/>
        </p:nvSpPr>
        <p:spPr bwMode="auto">
          <a:xfrm rot="501716">
            <a:off x="3610269" y="1723087"/>
            <a:ext cx="3345444" cy="4720891"/>
          </a:xfrm>
          <a:custGeom>
            <a:avLst/>
            <a:gdLst>
              <a:gd name="T0" fmla="*/ 1181 w 1181"/>
              <a:gd name="T1" fmla="*/ 1667 h 1824"/>
              <a:gd name="T2" fmla="*/ 581 w 1181"/>
              <a:gd name="T3" fmla="*/ 1701 h 1824"/>
              <a:gd name="T4" fmla="*/ 192 w 1181"/>
              <a:gd name="T5" fmla="*/ 445 h 1824"/>
              <a:gd name="T6" fmla="*/ 64 w 1181"/>
              <a:gd name="T7" fmla="*/ 379 h 1824"/>
              <a:gd name="T8" fmla="*/ 623 w 1181"/>
              <a:gd name="T9" fmla="*/ 0 h 1824"/>
              <a:gd name="T10" fmla="*/ 667 w 1181"/>
              <a:gd name="T11" fmla="*/ 661 h 1824"/>
              <a:gd name="T12" fmla="*/ 517 w 1181"/>
              <a:gd name="T13" fmla="*/ 597 h 1824"/>
              <a:gd name="T14" fmla="*/ 437 w 1181"/>
              <a:gd name="T15" fmla="*/ 1301 h 1824"/>
              <a:gd name="T16" fmla="*/ 1181 w 1181"/>
              <a:gd name="T17" fmla="*/ 1667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81" h="1824">
                <a:moveTo>
                  <a:pt x="1181" y="1667"/>
                </a:moveTo>
                <a:cubicBezTo>
                  <a:pt x="1181" y="1667"/>
                  <a:pt x="968" y="1824"/>
                  <a:pt x="581" y="1701"/>
                </a:cubicBezTo>
                <a:cubicBezTo>
                  <a:pt x="195" y="1579"/>
                  <a:pt x="0" y="906"/>
                  <a:pt x="192" y="445"/>
                </a:cubicBezTo>
                <a:cubicBezTo>
                  <a:pt x="64" y="379"/>
                  <a:pt x="64" y="379"/>
                  <a:pt x="64" y="379"/>
                </a:cubicBezTo>
                <a:cubicBezTo>
                  <a:pt x="623" y="0"/>
                  <a:pt x="623" y="0"/>
                  <a:pt x="623" y="0"/>
                </a:cubicBezTo>
                <a:cubicBezTo>
                  <a:pt x="667" y="661"/>
                  <a:pt x="667" y="661"/>
                  <a:pt x="667" y="661"/>
                </a:cubicBezTo>
                <a:cubicBezTo>
                  <a:pt x="517" y="597"/>
                  <a:pt x="517" y="597"/>
                  <a:pt x="517" y="597"/>
                </a:cubicBezTo>
                <a:cubicBezTo>
                  <a:pt x="517" y="597"/>
                  <a:pt x="345" y="922"/>
                  <a:pt x="437" y="1301"/>
                </a:cubicBezTo>
                <a:cubicBezTo>
                  <a:pt x="529" y="1680"/>
                  <a:pt x="1005" y="1755"/>
                  <a:pt x="1181" y="1667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2" name="Freeform 8">
            <a:extLst>
              <a:ext uri="{FF2B5EF4-FFF2-40B4-BE49-F238E27FC236}">
                <a16:creationId xmlns:a16="http://schemas.microsoft.com/office/drawing/2014/main" xmlns="" id="{DF1EAC8F-7F54-45E5-A8C9-CFB139000EDA}"/>
              </a:ext>
            </a:extLst>
          </p:cNvPr>
          <p:cNvSpPr>
            <a:spLocks/>
          </p:cNvSpPr>
          <p:nvPr/>
        </p:nvSpPr>
        <p:spPr bwMode="auto">
          <a:xfrm>
            <a:off x="3194706" y="3632510"/>
            <a:ext cx="3178418" cy="2827587"/>
          </a:xfrm>
          <a:custGeom>
            <a:avLst/>
            <a:gdLst>
              <a:gd name="T0" fmla="*/ 144 w 1291"/>
              <a:gd name="T1" fmla="*/ 530 h 1149"/>
              <a:gd name="T2" fmla="*/ 517 w 1291"/>
              <a:gd name="T3" fmla="*/ 997 h 1149"/>
              <a:gd name="T4" fmla="*/ 1291 w 1291"/>
              <a:gd name="T5" fmla="*/ 1010 h 1149"/>
              <a:gd name="T6" fmla="*/ 771 w 1291"/>
              <a:gd name="T7" fmla="*/ 936 h 1149"/>
              <a:gd name="T8" fmla="*/ 453 w 1291"/>
              <a:gd name="T9" fmla="*/ 472 h 1149"/>
              <a:gd name="T10" fmla="*/ 587 w 1291"/>
              <a:gd name="T11" fmla="*/ 448 h 1149"/>
              <a:gd name="T12" fmla="*/ 211 w 1291"/>
              <a:gd name="T13" fmla="*/ 0 h 1149"/>
              <a:gd name="T14" fmla="*/ 0 w 1291"/>
              <a:gd name="T15" fmla="*/ 547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91" h="1149">
                <a:moveTo>
                  <a:pt x="144" y="530"/>
                </a:moveTo>
                <a:cubicBezTo>
                  <a:pt x="144" y="530"/>
                  <a:pt x="227" y="845"/>
                  <a:pt x="517" y="997"/>
                </a:cubicBezTo>
                <a:cubicBezTo>
                  <a:pt x="808" y="1149"/>
                  <a:pt x="1099" y="1098"/>
                  <a:pt x="1291" y="1010"/>
                </a:cubicBezTo>
                <a:cubicBezTo>
                  <a:pt x="1291" y="1010"/>
                  <a:pt x="1021" y="1098"/>
                  <a:pt x="771" y="936"/>
                </a:cubicBezTo>
                <a:cubicBezTo>
                  <a:pt x="520" y="773"/>
                  <a:pt x="453" y="472"/>
                  <a:pt x="453" y="472"/>
                </a:cubicBezTo>
                <a:cubicBezTo>
                  <a:pt x="587" y="448"/>
                  <a:pt x="587" y="448"/>
                  <a:pt x="587" y="448"/>
                </a:cubicBezTo>
                <a:cubicBezTo>
                  <a:pt x="211" y="0"/>
                  <a:pt x="211" y="0"/>
                  <a:pt x="211" y="0"/>
                </a:cubicBezTo>
                <a:cubicBezTo>
                  <a:pt x="0" y="547"/>
                  <a:pt x="0" y="547"/>
                  <a:pt x="0" y="547"/>
                </a:cubicBezTo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xmlns="" id="{0E1F48D6-A170-4FA4-A039-28763F25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720" y="4296482"/>
            <a:ext cx="2575106" cy="235600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>
            <a:outerShdw blurRad="165100" dist="114300" dir="18900000" sx="98000" sy="98000" algn="tl" rotWithShape="0">
              <a:prstClr val="black">
                <a:alpha val="15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dirty="0"/>
              <a:t>Strategic Budget Reductions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213FAB86-219B-4C4A-893D-935206CB3C7B}"/>
              </a:ext>
            </a:extLst>
          </p:cNvPr>
          <p:cNvSpPr/>
          <p:nvPr/>
        </p:nvSpPr>
        <p:spPr>
          <a:xfrm>
            <a:off x="4706443" y="4407463"/>
            <a:ext cx="2367660" cy="2134040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50800" dist="114300" dir="2700000" sx="95000" sy="95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C5EF7CFD-FB7E-4038-80EB-68C5C0A9BFEA}"/>
              </a:ext>
            </a:extLst>
          </p:cNvPr>
          <p:cNvSpPr txBox="1"/>
          <p:nvPr/>
        </p:nvSpPr>
        <p:spPr>
          <a:xfrm>
            <a:off x="629140" y="4083533"/>
            <a:ext cx="2082618" cy="123110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fontAlgn="t"/>
            <a:r>
              <a:rPr lang="en-US" sz="20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Connect your budget directly</a:t>
            </a:r>
          </a:p>
          <a:p>
            <a:pPr fontAlgn="t"/>
            <a:r>
              <a:rPr lang="en-US" sz="200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 your strategic priorities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C6CFA337-285B-4685-95EF-D14F34C658CB}"/>
              </a:ext>
            </a:extLst>
          </p:cNvPr>
          <p:cNvSpPr txBox="1"/>
          <p:nvPr/>
        </p:nvSpPr>
        <p:spPr>
          <a:xfrm>
            <a:off x="896284" y="1188926"/>
            <a:ext cx="2918437" cy="184665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fontAlgn="t"/>
            <a:r>
              <a:rPr lang="en-US" sz="2000" dirty="0">
                <a:solidFill>
                  <a:schemeClr val="accent5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Focuses on the aspects of the organization that are controllable while freeing up resources to fund transformation and future growth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DEFFE7D0-D5CB-4EC6-9752-D28C19CC0A78}"/>
              </a:ext>
            </a:extLst>
          </p:cNvPr>
          <p:cNvSpPr txBox="1"/>
          <p:nvPr/>
        </p:nvSpPr>
        <p:spPr>
          <a:xfrm>
            <a:off x="8252302" y="2348880"/>
            <a:ext cx="2256881" cy="92333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 fontAlgn="t"/>
            <a:r>
              <a:rPr lang="en-US" sz="2000" dirty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Ensures an organization is </a:t>
            </a:r>
          </a:p>
          <a:p>
            <a:pPr algn="r" fontAlgn="t"/>
            <a:r>
              <a:rPr lang="en-US" sz="2000" dirty="0">
                <a:solidFill>
                  <a:schemeClr val="accent6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ready for growth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14A885F-2D29-44F2-84B7-CDD039BA8CF8}"/>
              </a:ext>
            </a:extLst>
          </p:cNvPr>
          <p:cNvSpPr/>
          <p:nvPr/>
        </p:nvSpPr>
        <p:spPr>
          <a:xfrm>
            <a:off x="3727714" y="1324046"/>
            <a:ext cx="2148237" cy="599407"/>
          </a:xfrm>
          <a:custGeom>
            <a:avLst/>
            <a:gdLst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3" fmla="*/ 0 w 1166930"/>
              <a:gd name="connsiteY3" fmla="*/ 1166930 h 1166930"/>
              <a:gd name="connsiteX4" fmla="*/ 0 w 1166930"/>
              <a:gd name="connsiteY4" fmla="*/ 0 h 1166930"/>
              <a:gd name="connsiteX0" fmla="*/ 0 w 1166930"/>
              <a:gd name="connsiteY0" fmla="*/ 1166930 h 1258370"/>
              <a:gd name="connsiteX1" fmla="*/ 0 w 1166930"/>
              <a:gd name="connsiteY1" fmla="*/ 0 h 1258370"/>
              <a:gd name="connsiteX2" fmla="*/ 1166930 w 1166930"/>
              <a:gd name="connsiteY2" fmla="*/ 0 h 1258370"/>
              <a:gd name="connsiteX3" fmla="*/ 1166930 w 1166930"/>
              <a:gd name="connsiteY3" fmla="*/ 1166930 h 1258370"/>
              <a:gd name="connsiteX4" fmla="*/ 91440 w 1166930"/>
              <a:gd name="connsiteY4" fmla="*/ 1258370 h 1258370"/>
              <a:gd name="connsiteX0" fmla="*/ 0 w 1166930"/>
              <a:gd name="connsiteY0" fmla="*/ 1166930 h 1166930"/>
              <a:gd name="connsiteX1" fmla="*/ 0 w 1166930"/>
              <a:gd name="connsiteY1" fmla="*/ 0 h 1166930"/>
              <a:gd name="connsiteX2" fmla="*/ 1166930 w 1166930"/>
              <a:gd name="connsiteY2" fmla="*/ 0 h 1166930"/>
              <a:gd name="connsiteX3" fmla="*/ 1166930 w 1166930"/>
              <a:gd name="connsiteY3" fmla="*/ 1166930 h 1166930"/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6930" h="1166930">
                <a:moveTo>
                  <a:pt x="0" y="0"/>
                </a:moveTo>
                <a:lnTo>
                  <a:pt x="1166930" y="0"/>
                </a:lnTo>
                <a:lnTo>
                  <a:pt x="1166930" y="1166930"/>
                </a:lnTo>
              </a:path>
            </a:pathLst>
          </a:cu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Rectangle 52">
            <a:extLst>
              <a:ext uri="{FF2B5EF4-FFF2-40B4-BE49-F238E27FC236}">
                <a16:creationId xmlns:a16="http://schemas.microsoft.com/office/drawing/2014/main" xmlns="" id="{33F7F309-BF35-4011-A5A6-C694F416F14F}"/>
              </a:ext>
            </a:extLst>
          </p:cNvPr>
          <p:cNvSpPr/>
          <p:nvPr/>
        </p:nvSpPr>
        <p:spPr>
          <a:xfrm flipV="1">
            <a:off x="7910192" y="2488314"/>
            <a:ext cx="1352571" cy="45719"/>
          </a:xfrm>
          <a:custGeom>
            <a:avLst/>
            <a:gdLst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3" fmla="*/ 0 w 1166930"/>
              <a:gd name="connsiteY3" fmla="*/ 1166930 h 1166930"/>
              <a:gd name="connsiteX4" fmla="*/ 0 w 1166930"/>
              <a:gd name="connsiteY4" fmla="*/ 0 h 1166930"/>
              <a:gd name="connsiteX0" fmla="*/ 0 w 1166930"/>
              <a:gd name="connsiteY0" fmla="*/ 1166930 h 1258370"/>
              <a:gd name="connsiteX1" fmla="*/ 0 w 1166930"/>
              <a:gd name="connsiteY1" fmla="*/ 0 h 1258370"/>
              <a:gd name="connsiteX2" fmla="*/ 1166930 w 1166930"/>
              <a:gd name="connsiteY2" fmla="*/ 0 h 1258370"/>
              <a:gd name="connsiteX3" fmla="*/ 1166930 w 1166930"/>
              <a:gd name="connsiteY3" fmla="*/ 1166930 h 1258370"/>
              <a:gd name="connsiteX4" fmla="*/ 91440 w 1166930"/>
              <a:gd name="connsiteY4" fmla="*/ 1258370 h 1258370"/>
              <a:gd name="connsiteX0" fmla="*/ 0 w 1166930"/>
              <a:gd name="connsiteY0" fmla="*/ 1166930 h 1166930"/>
              <a:gd name="connsiteX1" fmla="*/ 0 w 1166930"/>
              <a:gd name="connsiteY1" fmla="*/ 0 h 1166930"/>
              <a:gd name="connsiteX2" fmla="*/ 1166930 w 1166930"/>
              <a:gd name="connsiteY2" fmla="*/ 0 h 1166930"/>
              <a:gd name="connsiteX3" fmla="*/ 1166930 w 1166930"/>
              <a:gd name="connsiteY3" fmla="*/ 1166930 h 1166930"/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0" fmla="*/ 0 w 1166930"/>
              <a:gd name="connsiteY0" fmla="*/ 0 h 0"/>
              <a:gd name="connsiteX1" fmla="*/ 1166930 w 116693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66930">
                <a:moveTo>
                  <a:pt x="0" y="0"/>
                </a:moveTo>
                <a:lnTo>
                  <a:pt x="1166930" y="0"/>
                </a:lnTo>
              </a:path>
            </a:pathLst>
          </a:cu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xmlns="" id="{33F7F309-BF35-4011-A5A6-C694F416F14F}"/>
              </a:ext>
            </a:extLst>
          </p:cNvPr>
          <p:cNvSpPr/>
          <p:nvPr/>
        </p:nvSpPr>
        <p:spPr>
          <a:xfrm>
            <a:off x="2177255" y="4293096"/>
            <a:ext cx="1144537" cy="0"/>
          </a:xfrm>
          <a:custGeom>
            <a:avLst/>
            <a:gdLst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3" fmla="*/ 0 w 1166930"/>
              <a:gd name="connsiteY3" fmla="*/ 1166930 h 1166930"/>
              <a:gd name="connsiteX4" fmla="*/ 0 w 1166930"/>
              <a:gd name="connsiteY4" fmla="*/ 0 h 1166930"/>
              <a:gd name="connsiteX0" fmla="*/ 0 w 1166930"/>
              <a:gd name="connsiteY0" fmla="*/ 1166930 h 1258370"/>
              <a:gd name="connsiteX1" fmla="*/ 0 w 1166930"/>
              <a:gd name="connsiteY1" fmla="*/ 0 h 1258370"/>
              <a:gd name="connsiteX2" fmla="*/ 1166930 w 1166930"/>
              <a:gd name="connsiteY2" fmla="*/ 0 h 1258370"/>
              <a:gd name="connsiteX3" fmla="*/ 1166930 w 1166930"/>
              <a:gd name="connsiteY3" fmla="*/ 1166930 h 1258370"/>
              <a:gd name="connsiteX4" fmla="*/ 91440 w 1166930"/>
              <a:gd name="connsiteY4" fmla="*/ 1258370 h 1258370"/>
              <a:gd name="connsiteX0" fmla="*/ 0 w 1166930"/>
              <a:gd name="connsiteY0" fmla="*/ 1166930 h 1166930"/>
              <a:gd name="connsiteX1" fmla="*/ 0 w 1166930"/>
              <a:gd name="connsiteY1" fmla="*/ 0 h 1166930"/>
              <a:gd name="connsiteX2" fmla="*/ 1166930 w 1166930"/>
              <a:gd name="connsiteY2" fmla="*/ 0 h 1166930"/>
              <a:gd name="connsiteX3" fmla="*/ 1166930 w 1166930"/>
              <a:gd name="connsiteY3" fmla="*/ 1166930 h 1166930"/>
              <a:gd name="connsiteX0" fmla="*/ 0 w 1166930"/>
              <a:gd name="connsiteY0" fmla="*/ 0 h 1166930"/>
              <a:gd name="connsiteX1" fmla="*/ 1166930 w 1166930"/>
              <a:gd name="connsiteY1" fmla="*/ 0 h 1166930"/>
              <a:gd name="connsiteX2" fmla="*/ 1166930 w 1166930"/>
              <a:gd name="connsiteY2" fmla="*/ 1166930 h 1166930"/>
              <a:gd name="connsiteX0" fmla="*/ 0 w 1166930"/>
              <a:gd name="connsiteY0" fmla="*/ 0 h 0"/>
              <a:gd name="connsiteX1" fmla="*/ 1166930 w 116693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66930">
                <a:moveTo>
                  <a:pt x="0" y="0"/>
                </a:moveTo>
                <a:lnTo>
                  <a:pt x="1166930" y="0"/>
                </a:ln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4996120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97816820-27F0-4428-95DA-57471C9CF99C}"/>
              </a:ext>
            </a:extLst>
          </p:cNvPr>
          <p:cNvSpPr/>
          <p:nvPr/>
        </p:nvSpPr>
        <p:spPr>
          <a:xfrm>
            <a:off x="837828" y="2030693"/>
            <a:ext cx="10441160" cy="3558547"/>
          </a:xfrm>
          <a:prstGeom prst="rect">
            <a:avLst/>
          </a:prstGeom>
          <a:gradFill>
            <a:gsLst>
              <a:gs pos="0">
                <a:schemeClr val="tx1">
                  <a:alpha val="2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B903CA-7161-49DE-806E-FDC87FB7B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68" y="347772"/>
            <a:ext cx="10969943" cy="711081"/>
          </a:xfrm>
        </p:spPr>
        <p:txBody>
          <a:bodyPr/>
          <a:lstStyle/>
          <a:p>
            <a:r>
              <a:rPr lang="en-US" dirty="0"/>
              <a:t>Approaches to budget reductions cont. </a:t>
            </a:r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2710102-845A-4F28-8821-0995F2ACF20F}"/>
              </a:ext>
            </a:extLst>
          </p:cNvPr>
          <p:cNvSpPr/>
          <p:nvPr/>
        </p:nvSpPr>
        <p:spPr>
          <a:xfrm>
            <a:off x="837829" y="2030694"/>
            <a:ext cx="5012350" cy="355854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May extend to higher-impact decisions such as ending certain services, closing programs, or cutting back on support services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AB5F08C-AAF4-4415-9797-5CF5A06F88AC}"/>
              </a:ext>
            </a:extLst>
          </p:cNvPr>
          <p:cNvSpPr/>
          <p:nvPr/>
        </p:nvSpPr>
        <p:spPr>
          <a:xfrm>
            <a:off x="6112940" y="2030694"/>
            <a:ext cx="5166048" cy="35585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Crucial that these decisions be consistent with the organization's core strategies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4055103" y="1414394"/>
            <a:ext cx="4006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Targeted Budget Reductions</a:t>
            </a:r>
          </a:p>
        </p:txBody>
      </p:sp>
      <p:pic>
        <p:nvPicPr>
          <p:cNvPr id="5" name="Picture 4" descr="Glowing white circuits against a sequence of green computer code, all connected to a larger dollar sign in the middle" title="Money circui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8931" y="4786719"/>
            <a:ext cx="2627604" cy="19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21313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Custom 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E53A1"/>
      </a:accent1>
      <a:accent2>
        <a:srgbClr val="18A68C"/>
      </a:accent2>
      <a:accent3>
        <a:srgbClr val="7BB5D2"/>
      </a:accent3>
      <a:accent4>
        <a:srgbClr val="F68E51"/>
      </a:accent4>
      <a:accent5>
        <a:srgbClr val="E1B757"/>
      </a:accent5>
      <a:accent6>
        <a:srgbClr val="00B050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12165</TotalTime>
  <Words>321</Words>
  <Application>Microsoft Office PowerPoint</Application>
  <PresentationFormat>Custom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Segoe UI</vt:lpstr>
      <vt:lpstr>Segoe UI Light</vt:lpstr>
      <vt:lpstr>Office Theme</vt:lpstr>
      <vt:lpstr>Budget Drop-in Session </vt:lpstr>
      <vt:lpstr>Governor Proposed Budget</vt:lpstr>
      <vt:lpstr>Budget Scenarios </vt:lpstr>
      <vt:lpstr>Approaches to budget reductions</vt:lpstr>
      <vt:lpstr>Approaches to budget reductions cont.</vt:lpstr>
      <vt:lpstr>Approaches to budget reductions cont.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Marketing Plan PowerPoint Templates</dc:title>
  <dc:creator>Julian</dc:creator>
  <cp:lastModifiedBy>Kirk Fryrear</cp:lastModifiedBy>
  <cp:revision>186</cp:revision>
  <dcterms:created xsi:type="dcterms:W3CDTF">2013-09-12T13:05:01Z</dcterms:created>
  <dcterms:modified xsi:type="dcterms:W3CDTF">2020-12-21T20:56:03Z</dcterms:modified>
</cp:coreProperties>
</file>